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71"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15" autoAdjust="0"/>
  </p:normalViewPr>
  <p:slideViewPr>
    <p:cSldViewPr>
      <p:cViewPr>
        <p:scale>
          <a:sx n="75" d="100"/>
          <a:sy n="75" d="100"/>
        </p:scale>
        <p:origin x="1020"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8E22F05-9B0B-42F2-93B3-E22139B28D65}" type="datetimeFigureOut">
              <a:rPr lang="en-US" smtClean="0"/>
              <a:t>11/1/2023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A34FE0-24C7-4307-97CA-3F80C1F4A553}" type="slidenum">
              <a:rPr lang="en-US" smtClean="0"/>
              <a:t>‹#›</a:t>
            </a:fld>
            <a:endParaRPr lang="en-US"/>
          </a:p>
        </p:txBody>
      </p:sp>
    </p:spTree>
    <p:extLst>
      <p:ext uri="{BB962C8B-B14F-4D97-AF65-F5344CB8AC3E}">
        <p14:creationId xmlns:p14="http://schemas.microsoft.com/office/powerpoint/2010/main" val="1244486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E22F05-9B0B-42F2-93B3-E22139B28D65}" type="datetimeFigureOut">
              <a:rPr lang="en-US" smtClean="0"/>
              <a:t>11/1/2023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A34FE0-24C7-4307-97CA-3F80C1F4A553}" type="slidenum">
              <a:rPr lang="en-US" smtClean="0"/>
              <a:t>‹#›</a:t>
            </a:fld>
            <a:endParaRPr lang="en-US"/>
          </a:p>
        </p:txBody>
      </p:sp>
    </p:spTree>
    <p:extLst>
      <p:ext uri="{BB962C8B-B14F-4D97-AF65-F5344CB8AC3E}">
        <p14:creationId xmlns:p14="http://schemas.microsoft.com/office/powerpoint/2010/main" val="2475451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E22F05-9B0B-42F2-93B3-E22139B28D65}" type="datetimeFigureOut">
              <a:rPr lang="en-US" smtClean="0"/>
              <a:t>11/1/2023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A34FE0-24C7-4307-97CA-3F80C1F4A553}" type="slidenum">
              <a:rPr lang="en-US" smtClean="0"/>
              <a:t>‹#›</a:t>
            </a:fld>
            <a:endParaRPr lang="en-US"/>
          </a:p>
        </p:txBody>
      </p:sp>
    </p:spTree>
    <p:extLst>
      <p:ext uri="{BB962C8B-B14F-4D97-AF65-F5344CB8AC3E}">
        <p14:creationId xmlns:p14="http://schemas.microsoft.com/office/powerpoint/2010/main" val="1364483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E22F05-9B0B-42F2-93B3-E22139B28D65}" type="datetimeFigureOut">
              <a:rPr lang="en-US" smtClean="0"/>
              <a:t>11/1/2023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A34FE0-24C7-4307-97CA-3F80C1F4A553}" type="slidenum">
              <a:rPr lang="en-US" smtClean="0"/>
              <a:t>‹#›</a:t>
            </a:fld>
            <a:endParaRPr lang="en-US"/>
          </a:p>
        </p:txBody>
      </p:sp>
    </p:spTree>
    <p:extLst>
      <p:ext uri="{BB962C8B-B14F-4D97-AF65-F5344CB8AC3E}">
        <p14:creationId xmlns:p14="http://schemas.microsoft.com/office/powerpoint/2010/main" val="3732725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E22F05-9B0B-42F2-93B3-E22139B28D65}" type="datetimeFigureOut">
              <a:rPr lang="en-US" smtClean="0"/>
              <a:t>11/1/2023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A34FE0-24C7-4307-97CA-3F80C1F4A553}" type="slidenum">
              <a:rPr lang="en-US" smtClean="0"/>
              <a:t>‹#›</a:t>
            </a:fld>
            <a:endParaRPr lang="en-US"/>
          </a:p>
        </p:txBody>
      </p:sp>
    </p:spTree>
    <p:extLst>
      <p:ext uri="{BB962C8B-B14F-4D97-AF65-F5344CB8AC3E}">
        <p14:creationId xmlns:p14="http://schemas.microsoft.com/office/powerpoint/2010/main" val="1159041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8E22F05-9B0B-42F2-93B3-E22139B28D65}" type="datetimeFigureOut">
              <a:rPr lang="en-US" smtClean="0"/>
              <a:t>11/1/2023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A34FE0-24C7-4307-97CA-3F80C1F4A553}" type="slidenum">
              <a:rPr lang="en-US" smtClean="0"/>
              <a:t>‹#›</a:t>
            </a:fld>
            <a:endParaRPr lang="en-US"/>
          </a:p>
        </p:txBody>
      </p:sp>
    </p:spTree>
    <p:extLst>
      <p:ext uri="{BB962C8B-B14F-4D97-AF65-F5344CB8AC3E}">
        <p14:creationId xmlns:p14="http://schemas.microsoft.com/office/powerpoint/2010/main" val="3865828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8E22F05-9B0B-42F2-93B3-E22139B28D65}" type="datetimeFigureOut">
              <a:rPr lang="en-US" smtClean="0"/>
              <a:t>11/1/2023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A34FE0-24C7-4307-97CA-3F80C1F4A553}" type="slidenum">
              <a:rPr lang="en-US" smtClean="0"/>
              <a:t>‹#›</a:t>
            </a:fld>
            <a:endParaRPr lang="en-US"/>
          </a:p>
        </p:txBody>
      </p:sp>
    </p:spTree>
    <p:extLst>
      <p:ext uri="{BB962C8B-B14F-4D97-AF65-F5344CB8AC3E}">
        <p14:creationId xmlns:p14="http://schemas.microsoft.com/office/powerpoint/2010/main" val="746768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E22F05-9B0B-42F2-93B3-E22139B28D65}" type="datetimeFigureOut">
              <a:rPr lang="en-US" smtClean="0"/>
              <a:t>11/1/2023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A34FE0-24C7-4307-97CA-3F80C1F4A553}" type="slidenum">
              <a:rPr lang="en-US" smtClean="0"/>
              <a:t>‹#›</a:t>
            </a:fld>
            <a:endParaRPr lang="en-US"/>
          </a:p>
        </p:txBody>
      </p:sp>
    </p:spTree>
    <p:extLst>
      <p:ext uri="{BB962C8B-B14F-4D97-AF65-F5344CB8AC3E}">
        <p14:creationId xmlns:p14="http://schemas.microsoft.com/office/powerpoint/2010/main" val="19449558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E22F05-9B0B-42F2-93B3-E22139B28D65}" type="datetimeFigureOut">
              <a:rPr lang="en-US" smtClean="0"/>
              <a:t>11/1/2023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A34FE0-24C7-4307-97CA-3F80C1F4A553}" type="slidenum">
              <a:rPr lang="en-US" smtClean="0"/>
              <a:t>‹#›</a:t>
            </a:fld>
            <a:endParaRPr lang="en-US"/>
          </a:p>
        </p:txBody>
      </p:sp>
    </p:spTree>
    <p:extLst>
      <p:ext uri="{BB962C8B-B14F-4D97-AF65-F5344CB8AC3E}">
        <p14:creationId xmlns:p14="http://schemas.microsoft.com/office/powerpoint/2010/main" val="3161020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E22F05-9B0B-42F2-93B3-E22139B28D65}" type="datetimeFigureOut">
              <a:rPr lang="en-US" smtClean="0"/>
              <a:t>11/1/2023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A34FE0-24C7-4307-97CA-3F80C1F4A553}" type="slidenum">
              <a:rPr lang="en-US" smtClean="0"/>
              <a:t>‹#›</a:t>
            </a:fld>
            <a:endParaRPr lang="en-US"/>
          </a:p>
        </p:txBody>
      </p:sp>
    </p:spTree>
    <p:extLst>
      <p:ext uri="{BB962C8B-B14F-4D97-AF65-F5344CB8AC3E}">
        <p14:creationId xmlns:p14="http://schemas.microsoft.com/office/powerpoint/2010/main" val="1769992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E22F05-9B0B-42F2-93B3-E22139B28D65}" type="datetimeFigureOut">
              <a:rPr lang="en-US" smtClean="0"/>
              <a:t>11/1/2023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A34FE0-24C7-4307-97CA-3F80C1F4A553}" type="slidenum">
              <a:rPr lang="en-US" smtClean="0"/>
              <a:t>‹#›</a:t>
            </a:fld>
            <a:endParaRPr lang="en-US"/>
          </a:p>
        </p:txBody>
      </p:sp>
    </p:spTree>
    <p:extLst>
      <p:ext uri="{BB962C8B-B14F-4D97-AF65-F5344CB8AC3E}">
        <p14:creationId xmlns:p14="http://schemas.microsoft.com/office/powerpoint/2010/main" val="18994589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E22F05-9B0B-42F2-93B3-E22139B28D65}" type="datetimeFigureOut">
              <a:rPr lang="en-US" smtClean="0"/>
              <a:t>11/1/2023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A34FE0-24C7-4307-97CA-3F80C1F4A553}" type="slidenum">
              <a:rPr lang="en-US" smtClean="0"/>
              <a:t>‹#›</a:t>
            </a:fld>
            <a:endParaRPr lang="en-US"/>
          </a:p>
        </p:txBody>
      </p:sp>
    </p:spTree>
    <p:extLst>
      <p:ext uri="{BB962C8B-B14F-4D97-AF65-F5344CB8AC3E}">
        <p14:creationId xmlns:p14="http://schemas.microsoft.com/office/powerpoint/2010/main" val="298074953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2667000"/>
            <a:ext cx="8229600" cy="1143000"/>
          </a:xfrm>
        </p:spPr>
        <p:txBody>
          <a:bodyPr>
            <a:normAutofit fontScale="90000"/>
          </a:bodyPr>
          <a:lstStyle/>
          <a:p>
            <a:r>
              <a:rPr lang="it-IT" dirty="0"/>
              <a:t>Digitalisasi Bisnis dan Artificial Intelligence di Indonesia</a:t>
            </a:r>
            <a:endParaRPr lang="en-US"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81682" y="1"/>
            <a:ext cx="1885721" cy="990600"/>
          </a:xfrm>
          <a:prstGeom prst="rect">
            <a:avLst/>
          </a:prstGeom>
        </p:spPr>
      </p:pic>
    </p:spTree>
    <p:extLst>
      <p:ext uri="{BB962C8B-B14F-4D97-AF65-F5344CB8AC3E}">
        <p14:creationId xmlns:p14="http://schemas.microsoft.com/office/powerpoint/2010/main" val="7725139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l"/>
            <a:r>
              <a:rPr lang="en-US" sz="3200" dirty="0"/>
              <a:t>Artificial Intelligence </a:t>
            </a:r>
            <a:r>
              <a:rPr lang="en-US" sz="3200" dirty="0" err="1"/>
              <a:t>vs</a:t>
            </a:r>
            <a:r>
              <a:rPr lang="en-US" sz="3200" dirty="0"/>
              <a:t> Cara </a:t>
            </a:r>
            <a:r>
              <a:rPr lang="en-US" sz="3200" dirty="0" err="1"/>
              <a:t>Konvensional</a:t>
            </a:r>
            <a:endParaRPr lang="en-US" sz="3200" dirty="0"/>
          </a:p>
        </p:txBody>
      </p:sp>
      <p:sp>
        <p:nvSpPr>
          <p:cNvPr id="2" name="Content Placeholder 1"/>
          <p:cNvSpPr>
            <a:spLocks noGrp="1"/>
          </p:cNvSpPr>
          <p:nvPr>
            <p:ph idx="1"/>
          </p:nvPr>
        </p:nvSpPr>
        <p:spPr/>
        <p:txBody>
          <a:bodyPr>
            <a:normAutofit fontScale="47500" lnSpcReduction="20000"/>
          </a:bodyPr>
          <a:lstStyle/>
          <a:p>
            <a:pPr algn="l"/>
            <a:r>
              <a:rPr lang="en-US" dirty="0" err="1"/>
              <a:t>Kedua</a:t>
            </a:r>
            <a:r>
              <a:rPr lang="en-US" dirty="0"/>
              <a:t>, </a:t>
            </a:r>
            <a:r>
              <a:rPr lang="en-US" dirty="0" err="1"/>
              <a:t>akurasi</a:t>
            </a:r>
            <a:r>
              <a:rPr lang="en-US" dirty="0"/>
              <a:t> </a:t>
            </a:r>
            <a:r>
              <a:rPr lang="en-US" dirty="0" err="1"/>
              <a:t>dan</a:t>
            </a:r>
            <a:r>
              <a:rPr lang="en-US" dirty="0"/>
              <a:t> </a:t>
            </a:r>
            <a:r>
              <a:rPr lang="en-US" dirty="0" err="1"/>
              <a:t>konsistensi</a:t>
            </a:r>
            <a:r>
              <a:rPr lang="en-US" dirty="0"/>
              <a:t>. AI yang </a:t>
            </a:r>
            <a:r>
              <a:rPr lang="en-US" dirty="0" err="1"/>
              <a:t>disebut</a:t>
            </a:r>
            <a:r>
              <a:rPr lang="en-US" dirty="0"/>
              <a:t> </a:t>
            </a:r>
            <a:r>
              <a:rPr lang="en-US" dirty="0" err="1"/>
              <a:t>sebagai</a:t>
            </a:r>
            <a:r>
              <a:rPr lang="en-US" dirty="0"/>
              <a:t> </a:t>
            </a:r>
            <a:r>
              <a:rPr lang="en-US" dirty="0" err="1"/>
              <a:t>mesin</a:t>
            </a:r>
            <a:r>
              <a:rPr lang="en-US" dirty="0"/>
              <a:t> </a:t>
            </a:r>
            <a:r>
              <a:rPr lang="en-US" dirty="0" err="1"/>
              <a:t>pada</a:t>
            </a:r>
            <a:r>
              <a:rPr lang="en-US" dirty="0"/>
              <a:t> </a:t>
            </a:r>
            <a:r>
              <a:rPr lang="en-US" dirty="0" err="1"/>
              <a:t>dasarnya</a:t>
            </a:r>
            <a:r>
              <a:rPr lang="en-US" dirty="0"/>
              <a:t> </a:t>
            </a:r>
            <a:r>
              <a:rPr lang="en-US" dirty="0" err="1"/>
              <a:t>tidak</a:t>
            </a:r>
            <a:endParaRPr lang="en-US" dirty="0"/>
          </a:p>
          <a:p>
            <a:pPr algn="l"/>
            <a:r>
              <a:rPr lang="en-US" dirty="0" err="1"/>
              <a:t>terpengaruh</a:t>
            </a:r>
            <a:r>
              <a:rPr lang="en-US" dirty="0"/>
              <a:t> </a:t>
            </a:r>
            <a:r>
              <a:rPr lang="en-US" dirty="0" err="1"/>
              <a:t>oleh</a:t>
            </a:r>
            <a:r>
              <a:rPr lang="en-US" dirty="0"/>
              <a:t> </a:t>
            </a:r>
            <a:r>
              <a:rPr lang="en-US" dirty="0" err="1"/>
              <a:t>emosi</a:t>
            </a:r>
            <a:r>
              <a:rPr lang="en-US" dirty="0"/>
              <a:t> </a:t>
            </a:r>
            <a:r>
              <a:rPr lang="en-US" dirty="0" err="1"/>
              <a:t>atau</a:t>
            </a:r>
            <a:r>
              <a:rPr lang="en-US" dirty="0"/>
              <a:t> rasa </a:t>
            </a:r>
            <a:r>
              <a:rPr lang="en-US" dirty="0" err="1"/>
              <a:t>lelah</a:t>
            </a:r>
            <a:r>
              <a:rPr lang="en-US" dirty="0"/>
              <a:t> </a:t>
            </a:r>
            <a:r>
              <a:rPr lang="en-US" dirty="0" err="1"/>
              <a:t>sehingga</a:t>
            </a:r>
            <a:r>
              <a:rPr lang="en-US" dirty="0"/>
              <a:t> </a:t>
            </a:r>
            <a:r>
              <a:rPr lang="en-US" dirty="0" err="1"/>
              <a:t>dapat</a:t>
            </a:r>
            <a:r>
              <a:rPr lang="en-US" dirty="0"/>
              <a:t> </a:t>
            </a:r>
            <a:r>
              <a:rPr lang="en-US" dirty="0" err="1"/>
              <a:t>menghasilkan</a:t>
            </a:r>
            <a:r>
              <a:rPr lang="en-US" dirty="0"/>
              <a:t> output yang </a:t>
            </a:r>
            <a:r>
              <a:rPr lang="en-US" dirty="0" err="1"/>
              <a:t>lebih</a:t>
            </a:r>
            <a:r>
              <a:rPr lang="en-US" dirty="0"/>
              <a:t> </a:t>
            </a:r>
            <a:r>
              <a:rPr lang="en-US" dirty="0" err="1"/>
              <a:t>akurat</a:t>
            </a:r>
            <a:endParaRPr lang="en-US" dirty="0"/>
          </a:p>
          <a:p>
            <a:pPr algn="l"/>
            <a:r>
              <a:rPr lang="en-US" dirty="0" err="1"/>
              <a:t>dan</a:t>
            </a:r>
            <a:r>
              <a:rPr lang="en-US" dirty="0"/>
              <a:t> </a:t>
            </a:r>
            <a:r>
              <a:rPr lang="en-US" dirty="0" err="1"/>
              <a:t>konsisten</a:t>
            </a:r>
            <a:r>
              <a:rPr lang="en-US" dirty="0"/>
              <a:t> </a:t>
            </a:r>
            <a:r>
              <a:rPr lang="en-US" dirty="0" err="1"/>
              <a:t>dalam</a:t>
            </a:r>
            <a:r>
              <a:rPr lang="en-US" dirty="0"/>
              <a:t> </a:t>
            </a:r>
            <a:r>
              <a:rPr lang="en-US" dirty="0" err="1"/>
              <a:t>pengolahan</a:t>
            </a:r>
            <a:r>
              <a:rPr lang="en-US" dirty="0"/>
              <a:t> data yang </a:t>
            </a:r>
            <a:r>
              <a:rPr lang="en-US" dirty="0" err="1"/>
              <a:t>besar</a:t>
            </a:r>
            <a:r>
              <a:rPr lang="en-US" dirty="0"/>
              <a:t> </a:t>
            </a:r>
            <a:r>
              <a:rPr lang="en-US" dirty="0" err="1"/>
              <a:t>dan</a:t>
            </a:r>
            <a:r>
              <a:rPr lang="en-US" dirty="0"/>
              <a:t> </a:t>
            </a:r>
            <a:r>
              <a:rPr lang="en-US" dirty="0" err="1"/>
              <a:t>kompleks</a:t>
            </a:r>
            <a:r>
              <a:rPr lang="en-US" dirty="0"/>
              <a:t>.</a:t>
            </a:r>
          </a:p>
          <a:p>
            <a:pPr algn="l"/>
            <a:r>
              <a:rPr lang="en-US" dirty="0" err="1"/>
              <a:t>Ketiga</a:t>
            </a:r>
            <a:r>
              <a:rPr lang="en-US" dirty="0"/>
              <a:t>, </a:t>
            </a:r>
            <a:r>
              <a:rPr lang="en-US" dirty="0" err="1"/>
              <a:t>pengambilan</a:t>
            </a:r>
            <a:r>
              <a:rPr lang="en-US" dirty="0"/>
              <a:t> </a:t>
            </a:r>
            <a:r>
              <a:rPr lang="en-US" dirty="0" err="1"/>
              <a:t>keputusan</a:t>
            </a:r>
            <a:r>
              <a:rPr lang="en-US" dirty="0"/>
              <a:t> yang </a:t>
            </a:r>
            <a:r>
              <a:rPr lang="en-US" dirty="0" err="1"/>
              <a:t>lebih</a:t>
            </a:r>
            <a:r>
              <a:rPr lang="en-US" dirty="0"/>
              <a:t> </a:t>
            </a:r>
            <a:r>
              <a:rPr lang="en-US" dirty="0" err="1"/>
              <a:t>rasional</a:t>
            </a:r>
            <a:r>
              <a:rPr lang="en-US" dirty="0"/>
              <a:t>. AI </a:t>
            </a:r>
            <a:r>
              <a:rPr lang="en-US" dirty="0" err="1"/>
              <a:t>diprogram</a:t>
            </a:r>
            <a:r>
              <a:rPr lang="en-US" dirty="0"/>
              <a:t> </a:t>
            </a:r>
            <a:r>
              <a:rPr lang="en-US" dirty="0" err="1"/>
              <a:t>untuk</a:t>
            </a:r>
            <a:r>
              <a:rPr lang="en-US" dirty="0"/>
              <a:t> </a:t>
            </a:r>
            <a:r>
              <a:rPr lang="en-US" dirty="0" err="1"/>
              <a:t>dapat</a:t>
            </a:r>
            <a:r>
              <a:rPr lang="en-US" dirty="0"/>
              <a:t> </a:t>
            </a:r>
            <a:r>
              <a:rPr lang="en-US" dirty="0" err="1"/>
              <a:t>memproses</a:t>
            </a:r>
            <a:endParaRPr lang="en-US" dirty="0"/>
          </a:p>
          <a:p>
            <a:pPr algn="l"/>
            <a:r>
              <a:rPr lang="en-US" dirty="0"/>
              <a:t>data </a:t>
            </a:r>
            <a:r>
              <a:rPr lang="en-US" dirty="0" err="1"/>
              <a:t>dalam</a:t>
            </a:r>
            <a:r>
              <a:rPr lang="en-US" dirty="0"/>
              <a:t> </a:t>
            </a:r>
            <a:r>
              <a:rPr lang="en-US" dirty="0" err="1"/>
              <a:t>jumlah</a:t>
            </a:r>
            <a:r>
              <a:rPr lang="en-US" dirty="0"/>
              <a:t> </a:t>
            </a:r>
            <a:r>
              <a:rPr lang="en-US" dirty="0" err="1"/>
              <a:t>besar</a:t>
            </a:r>
            <a:r>
              <a:rPr lang="en-US" dirty="0"/>
              <a:t> </a:t>
            </a:r>
            <a:r>
              <a:rPr lang="en-US" dirty="0" err="1"/>
              <a:t>dan</a:t>
            </a:r>
            <a:r>
              <a:rPr lang="en-US" dirty="0"/>
              <a:t> </a:t>
            </a:r>
            <a:r>
              <a:rPr lang="en-US" dirty="0" err="1"/>
              <a:t>menghasilkan</a:t>
            </a:r>
            <a:r>
              <a:rPr lang="en-US" dirty="0"/>
              <a:t> </a:t>
            </a:r>
            <a:r>
              <a:rPr lang="en-US" dirty="0" err="1"/>
              <a:t>pemikiran</a:t>
            </a:r>
            <a:r>
              <a:rPr lang="en-US" dirty="0"/>
              <a:t> yang </a:t>
            </a:r>
            <a:r>
              <a:rPr lang="en-US" dirty="0" err="1"/>
              <a:t>lebih</a:t>
            </a:r>
            <a:r>
              <a:rPr lang="en-US" dirty="0"/>
              <a:t> </a:t>
            </a:r>
            <a:r>
              <a:rPr lang="en-US" dirty="0" err="1"/>
              <a:t>baik</a:t>
            </a:r>
            <a:r>
              <a:rPr lang="en-US" dirty="0"/>
              <a:t> </a:t>
            </a:r>
            <a:r>
              <a:rPr lang="en-US" dirty="0" err="1"/>
              <a:t>dalam</a:t>
            </a:r>
            <a:r>
              <a:rPr lang="en-US" dirty="0"/>
              <a:t> </a:t>
            </a:r>
            <a:r>
              <a:rPr lang="en-US" dirty="0" err="1"/>
              <a:t>pengambilan</a:t>
            </a:r>
            <a:endParaRPr lang="en-US" dirty="0"/>
          </a:p>
          <a:p>
            <a:pPr algn="l"/>
            <a:r>
              <a:rPr lang="en-US" dirty="0" err="1"/>
              <a:t>keputusan</a:t>
            </a:r>
            <a:r>
              <a:rPr lang="en-US" dirty="0"/>
              <a:t> </a:t>
            </a:r>
            <a:r>
              <a:rPr lang="en-US" dirty="0" err="1"/>
              <a:t>bisnis</a:t>
            </a:r>
            <a:r>
              <a:rPr lang="en-US" dirty="0"/>
              <a:t> </a:t>
            </a:r>
            <a:r>
              <a:rPr lang="en-US" dirty="0" err="1"/>
              <a:t>seperti</a:t>
            </a:r>
            <a:r>
              <a:rPr lang="en-US" dirty="0"/>
              <a:t> </a:t>
            </a:r>
            <a:r>
              <a:rPr lang="en-US" dirty="0" err="1"/>
              <a:t>dalam</a:t>
            </a:r>
            <a:r>
              <a:rPr lang="en-US" dirty="0"/>
              <a:t> </a:t>
            </a:r>
            <a:r>
              <a:rPr lang="en-US" dirty="0" err="1"/>
              <a:t>penjualan</a:t>
            </a:r>
            <a:r>
              <a:rPr lang="en-US" dirty="0"/>
              <a:t>, </a:t>
            </a:r>
            <a:r>
              <a:rPr lang="en-US" dirty="0" err="1"/>
              <a:t>persediaan</a:t>
            </a:r>
            <a:r>
              <a:rPr lang="en-US" dirty="0"/>
              <a:t>, </a:t>
            </a:r>
            <a:r>
              <a:rPr lang="en-US" dirty="0" err="1"/>
              <a:t>hingga</a:t>
            </a:r>
            <a:r>
              <a:rPr lang="en-US" dirty="0"/>
              <a:t> </a:t>
            </a:r>
            <a:r>
              <a:rPr lang="en-US" dirty="0" err="1"/>
              <a:t>strategi</a:t>
            </a:r>
            <a:r>
              <a:rPr lang="en-US" dirty="0"/>
              <a:t> </a:t>
            </a:r>
            <a:r>
              <a:rPr lang="en-US" dirty="0" err="1"/>
              <a:t>bisnis</a:t>
            </a:r>
            <a:r>
              <a:rPr lang="en-US" dirty="0"/>
              <a:t>. Hal </a:t>
            </a:r>
            <a:r>
              <a:rPr lang="en-US" dirty="0" err="1"/>
              <a:t>inilah</a:t>
            </a:r>
            <a:r>
              <a:rPr lang="en-US" dirty="0"/>
              <a:t> yang</a:t>
            </a:r>
          </a:p>
          <a:p>
            <a:pPr algn="l"/>
            <a:r>
              <a:rPr lang="en-US" dirty="0" err="1"/>
              <a:t>kemudian</a:t>
            </a:r>
            <a:r>
              <a:rPr lang="en-US" dirty="0"/>
              <a:t> </a:t>
            </a:r>
            <a:r>
              <a:rPr lang="en-US" dirty="0" err="1"/>
              <a:t>dapat</a:t>
            </a:r>
            <a:r>
              <a:rPr lang="en-US" dirty="0"/>
              <a:t> </a:t>
            </a:r>
            <a:r>
              <a:rPr lang="en-US" dirty="0" err="1"/>
              <a:t>membantu</a:t>
            </a:r>
            <a:r>
              <a:rPr lang="en-US" dirty="0"/>
              <a:t> </a:t>
            </a:r>
            <a:r>
              <a:rPr lang="en-US" dirty="0" err="1"/>
              <a:t>pebisnis</a:t>
            </a:r>
            <a:r>
              <a:rPr lang="en-US" dirty="0"/>
              <a:t> </a:t>
            </a:r>
            <a:r>
              <a:rPr lang="en-US" dirty="0" err="1"/>
              <a:t>dalam</a:t>
            </a:r>
            <a:r>
              <a:rPr lang="en-US" dirty="0"/>
              <a:t> </a:t>
            </a:r>
            <a:r>
              <a:rPr lang="en-US" dirty="0" err="1"/>
              <a:t>membuat</a:t>
            </a:r>
            <a:r>
              <a:rPr lang="en-US" dirty="0"/>
              <a:t> </a:t>
            </a:r>
            <a:r>
              <a:rPr lang="en-US" dirty="0" err="1"/>
              <a:t>keputusan</a:t>
            </a:r>
            <a:r>
              <a:rPr lang="en-US" dirty="0"/>
              <a:t> yang </a:t>
            </a:r>
            <a:r>
              <a:rPr lang="en-US" dirty="0" err="1"/>
              <a:t>lebih</a:t>
            </a:r>
            <a:r>
              <a:rPr lang="en-US" dirty="0"/>
              <a:t> </a:t>
            </a:r>
            <a:r>
              <a:rPr lang="en-US" dirty="0" err="1"/>
              <a:t>cerdas</a:t>
            </a:r>
            <a:r>
              <a:rPr lang="en-US" dirty="0"/>
              <a:t> </a:t>
            </a:r>
            <a:r>
              <a:rPr lang="en-US" dirty="0" err="1"/>
              <a:t>dan</a:t>
            </a:r>
            <a:r>
              <a:rPr lang="en-US" dirty="0"/>
              <a:t> </a:t>
            </a:r>
            <a:r>
              <a:rPr lang="en-US" dirty="0" err="1"/>
              <a:t>efektif</a:t>
            </a:r>
            <a:endParaRPr lang="en-US" dirty="0"/>
          </a:p>
          <a:p>
            <a:pPr algn="l"/>
            <a:r>
              <a:rPr lang="en-US" dirty="0" err="1"/>
              <a:t>untuk</a:t>
            </a:r>
            <a:r>
              <a:rPr lang="en-US" dirty="0"/>
              <a:t> </a:t>
            </a:r>
            <a:r>
              <a:rPr lang="en-US" dirty="0" err="1"/>
              <a:t>kemajuan</a:t>
            </a:r>
            <a:r>
              <a:rPr lang="en-US" dirty="0"/>
              <a:t> </a:t>
            </a:r>
            <a:r>
              <a:rPr lang="en-US" dirty="0" err="1"/>
              <a:t>perusahaan</a:t>
            </a:r>
            <a:r>
              <a:rPr lang="en-US" dirty="0"/>
              <a:t>.</a:t>
            </a:r>
          </a:p>
          <a:p>
            <a:pPr algn="l"/>
            <a:r>
              <a:rPr lang="en-US" dirty="0" err="1"/>
              <a:t>Terakhir</a:t>
            </a:r>
            <a:r>
              <a:rPr lang="en-US" dirty="0"/>
              <a:t>, </a:t>
            </a:r>
            <a:r>
              <a:rPr lang="en-US" dirty="0" err="1"/>
              <a:t>adanya</a:t>
            </a:r>
            <a:r>
              <a:rPr lang="en-US" dirty="0"/>
              <a:t> </a:t>
            </a:r>
            <a:r>
              <a:rPr lang="en-US" dirty="0" err="1"/>
              <a:t>kemampuan</a:t>
            </a:r>
            <a:r>
              <a:rPr lang="en-US" dirty="0"/>
              <a:t> </a:t>
            </a:r>
            <a:r>
              <a:rPr lang="en-US" dirty="0" err="1"/>
              <a:t>personalisasi</a:t>
            </a:r>
            <a:r>
              <a:rPr lang="en-US" dirty="0"/>
              <a:t>. </a:t>
            </a:r>
            <a:r>
              <a:rPr lang="en-US" dirty="0" err="1"/>
              <a:t>Kemampuan</a:t>
            </a:r>
            <a:r>
              <a:rPr lang="en-US" dirty="0"/>
              <a:t> AI </a:t>
            </a:r>
            <a:r>
              <a:rPr lang="en-US" dirty="0" err="1"/>
              <a:t>dalam</a:t>
            </a:r>
            <a:r>
              <a:rPr lang="en-US" dirty="0"/>
              <a:t> </a:t>
            </a:r>
            <a:r>
              <a:rPr lang="en-US" dirty="0" err="1"/>
              <a:t>mengolah</a:t>
            </a:r>
            <a:r>
              <a:rPr lang="en-US" dirty="0"/>
              <a:t> data yang</a:t>
            </a:r>
          </a:p>
          <a:p>
            <a:pPr algn="l"/>
            <a:r>
              <a:rPr lang="en-US" dirty="0" err="1"/>
              <a:t>kompleks</a:t>
            </a:r>
            <a:r>
              <a:rPr lang="en-US" dirty="0"/>
              <a:t> </a:t>
            </a:r>
            <a:r>
              <a:rPr lang="en-US" dirty="0" err="1"/>
              <a:t>akan</a:t>
            </a:r>
            <a:r>
              <a:rPr lang="en-US" dirty="0"/>
              <a:t> </a:t>
            </a:r>
            <a:r>
              <a:rPr lang="en-US" dirty="0" err="1"/>
              <a:t>memunculkan</a:t>
            </a:r>
            <a:r>
              <a:rPr lang="en-US" dirty="0"/>
              <a:t> </a:t>
            </a:r>
            <a:r>
              <a:rPr lang="en-US" dirty="0" err="1"/>
              <a:t>berbagai</a:t>
            </a:r>
            <a:r>
              <a:rPr lang="en-US" dirty="0"/>
              <a:t> </a:t>
            </a:r>
            <a:r>
              <a:rPr lang="en-US" dirty="0" err="1"/>
              <a:t>solusi</a:t>
            </a:r>
            <a:r>
              <a:rPr lang="en-US" dirty="0"/>
              <a:t> </a:t>
            </a:r>
            <a:r>
              <a:rPr lang="en-US" dirty="0" err="1"/>
              <a:t>bagi</a:t>
            </a:r>
            <a:r>
              <a:rPr lang="en-US" dirty="0"/>
              <a:t> </a:t>
            </a:r>
            <a:r>
              <a:rPr lang="en-US" dirty="0" err="1"/>
              <a:t>setiap</a:t>
            </a:r>
            <a:r>
              <a:rPr lang="en-US" dirty="0"/>
              <a:t> </a:t>
            </a:r>
            <a:r>
              <a:rPr lang="en-US" dirty="0" err="1"/>
              <a:t>permasalahan</a:t>
            </a:r>
            <a:r>
              <a:rPr lang="en-US" dirty="0"/>
              <a:t> yang </a:t>
            </a:r>
            <a:r>
              <a:rPr lang="en-US" dirty="0" err="1"/>
              <a:t>dihadapi</a:t>
            </a:r>
            <a:endParaRPr lang="en-US" dirty="0"/>
          </a:p>
          <a:p>
            <a:pPr algn="l"/>
            <a:r>
              <a:rPr lang="en-US" dirty="0" err="1"/>
              <a:t>konsumen</a:t>
            </a:r>
            <a:r>
              <a:rPr lang="en-US" dirty="0"/>
              <a:t> </a:t>
            </a:r>
            <a:r>
              <a:rPr lang="en-US" dirty="0" err="1"/>
              <a:t>sehingga</a:t>
            </a:r>
            <a:r>
              <a:rPr lang="en-US" dirty="0"/>
              <a:t> </a:t>
            </a:r>
            <a:r>
              <a:rPr lang="en-US" dirty="0" err="1"/>
              <a:t>sebuah</a:t>
            </a:r>
            <a:r>
              <a:rPr lang="en-US" dirty="0"/>
              <a:t> </a:t>
            </a:r>
            <a:r>
              <a:rPr lang="en-US" dirty="0" err="1"/>
              <a:t>perusahaan</a:t>
            </a:r>
            <a:r>
              <a:rPr lang="en-US" dirty="0"/>
              <a:t> </a:t>
            </a:r>
            <a:r>
              <a:rPr lang="en-US" dirty="0" err="1"/>
              <a:t>dapat</a:t>
            </a:r>
            <a:r>
              <a:rPr lang="en-US" dirty="0"/>
              <a:t> </a:t>
            </a:r>
            <a:r>
              <a:rPr lang="en-US" dirty="0" err="1"/>
              <a:t>memberikan</a:t>
            </a:r>
            <a:r>
              <a:rPr lang="en-US" dirty="0"/>
              <a:t> </a:t>
            </a:r>
            <a:r>
              <a:rPr lang="en-US" dirty="0" err="1"/>
              <a:t>pelayanan</a:t>
            </a:r>
            <a:r>
              <a:rPr lang="en-US" dirty="0"/>
              <a:t> yang </a:t>
            </a:r>
            <a:r>
              <a:rPr lang="en-US" dirty="0" err="1"/>
              <a:t>tepat</a:t>
            </a:r>
            <a:r>
              <a:rPr lang="en-US" dirty="0"/>
              <a:t> yang</a:t>
            </a:r>
          </a:p>
          <a:p>
            <a:pPr algn="l"/>
            <a:r>
              <a:rPr lang="en-US" dirty="0" err="1"/>
              <a:t>disesuaikan</a:t>
            </a:r>
            <a:r>
              <a:rPr lang="en-US" dirty="0"/>
              <a:t> </a:t>
            </a:r>
            <a:r>
              <a:rPr lang="en-US" dirty="0" err="1"/>
              <a:t>dengan</a:t>
            </a:r>
            <a:r>
              <a:rPr lang="en-US" dirty="0"/>
              <a:t> </a:t>
            </a:r>
            <a:r>
              <a:rPr lang="en-US" dirty="0" err="1"/>
              <a:t>preferensi</a:t>
            </a:r>
            <a:r>
              <a:rPr lang="en-US" dirty="0"/>
              <a:t> </a:t>
            </a:r>
            <a:r>
              <a:rPr lang="en-US" dirty="0" err="1"/>
              <a:t>konsumen</a:t>
            </a:r>
            <a:r>
              <a:rPr lang="en-US" dirty="0"/>
              <a:t>. (Lid)</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0" y="228600"/>
            <a:ext cx="1389817" cy="730094"/>
          </a:xfrm>
          <a:prstGeom prst="rect">
            <a:avLst/>
          </a:prstGeom>
        </p:spPr>
      </p:pic>
    </p:spTree>
    <p:extLst>
      <p:ext uri="{BB962C8B-B14F-4D97-AF65-F5344CB8AC3E}">
        <p14:creationId xmlns:p14="http://schemas.microsoft.com/office/powerpoint/2010/main" val="29246491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l"/>
            <a:r>
              <a:rPr lang="en-US" sz="3200" dirty="0"/>
              <a:t>Indonesia, Negara Paling </a:t>
            </a:r>
            <a:r>
              <a:rPr lang="en-US" sz="3200" dirty="0" err="1"/>
              <a:t>Optimistis</a:t>
            </a:r>
            <a:r>
              <a:rPr lang="en-US" sz="3200" dirty="0"/>
              <a:t> </a:t>
            </a:r>
            <a:r>
              <a:rPr lang="en-US" sz="3200" dirty="0" err="1"/>
              <a:t>akan</a:t>
            </a:r>
            <a:r>
              <a:rPr lang="en-US" sz="3200" dirty="0"/>
              <a:t> </a:t>
            </a:r>
            <a:r>
              <a:rPr lang="en-US" sz="3200" dirty="0" err="1"/>
              <a:t>Manfaat</a:t>
            </a:r>
            <a:r>
              <a:rPr lang="en-US" sz="3200" dirty="0"/>
              <a:t> </a:t>
            </a:r>
            <a:r>
              <a:rPr lang="en-US" sz="3200" dirty="0" err="1"/>
              <a:t>Teknologi</a:t>
            </a:r>
            <a:r>
              <a:rPr lang="en-US" sz="3200" dirty="0"/>
              <a:t> AI</a:t>
            </a:r>
          </a:p>
        </p:txBody>
      </p:sp>
      <p:sp>
        <p:nvSpPr>
          <p:cNvPr id="2" name="Content Placeholder 1"/>
          <p:cNvSpPr>
            <a:spLocks noGrp="1"/>
          </p:cNvSpPr>
          <p:nvPr>
            <p:ph idx="1"/>
          </p:nvPr>
        </p:nvSpPr>
        <p:spPr/>
        <p:txBody>
          <a:bodyPr>
            <a:normAutofit fontScale="77500" lnSpcReduction="20000"/>
          </a:bodyPr>
          <a:lstStyle/>
          <a:p>
            <a:pPr algn="l"/>
            <a:r>
              <a:rPr lang="en-US" dirty="0"/>
              <a:t>10 Negara yang Paling </a:t>
            </a:r>
            <a:r>
              <a:rPr lang="en-US" dirty="0" err="1"/>
              <a:t>Setuju</a:t>
            </a:r>
            <a:r>
              <a:rPr lang="en-US" dirty="0"/>
              <a:t> </a:t>
            </a:r>
            <a:r>
              <a:rPr lang="en-US" dirty="0" err="1"/>
              <a:t>Bahwa</a:t>
            </a:r>
            <a:r>
              <a:rPr lang="en-US" dirty="0"/>
              <a:t> Artificial Intelligence/AI </a:t>
            </a:r>
            <a:r>
              <a:rPr lang="en-US" dirty="0" err="1"/>
              <a:t>Membawa</a:t>
            </a:r>
            <a:r>
              <a:rPr lang="en-US" dirty="0"/>
              <a:t> </a:t>
            </a:r>
            <a:r>
              <a:rPr lang="en-US" dirty="0" err="1"/>
              <a:t>Lebih</a:t>
            </a:r>
            <a:r>
              <a:rPr lang="en-US" dirty="0"/>
              <a:t> </a:t>
            </a:r>
            <a:r>
              <a:rPr lang="en-US" dirty="0" err="1" smtClean="0"/>
              <a:t>Banyak</a:t>
            </a:r>
            <a:r>
              <a:rPr lang="en-US" dirty="0" smtClean="0"/>
              <a:t> </a:t>
            </a:r>
            <a:r>
              <a:rPr lang="en-US" dirty="0" err="1" smtClean="0"/>
              <a:t>Manfaat</a:t>
            </a:r>
            <a:r>
              <a:rPr lang="en-US" dirty="0" smtClean="0"/>
              <a:t> </a:t>
            </a:r>
            <a:r>
              <a:rPr lang="en-US" dirty="0" err="1"/>
              <a:t>Dibanding</a:t>
            </a:r>
            <a:r>
              <a:rPr lang="en-US" dirty="0"/>
              <a:t> </a:t>
            </a:r>
            <a:r>
              <a:rPr lang="en-US" dirty="0" err="1"/>
              <a:t>Kerugian</a:t>
            </a:r>
            <a:r>
              <a:rPr lang="en-US" dirty="0"/>
              <a:t> (Mei </a:t>
            </a:r>
            <a:r>
              <a:rPr lang="en-US" dirty="0" smtClean="0"/>
              <a:t>2023) </a:t>
            </a:r>
            <a:r>
              <a:rPr lang="en-US" dirty="0" err="1" smtClean="0"/>
              <a:t>Sebagian</a:t>
            </a:r>
            <a:r>
              <a:rPr lang="en-US" dirty="0" smtClean="0"/>
              <a:t> </a:t>
            </a:r>
            <a:r>
              <a:rPr lang="en-US" dirty="0"/>
              <a:t>orang </a:t>
            </a:r>
            <a:r>
              <a:rPr lang="en-US" dirty="0" err="1"/>
              <a:t>optimistis</a:t>
            </a:r>
            <a:r>
              <a:rPr lang="en-US" dirty="0"/>
              <a:t> </a:t>
            </a:r>
            <a:r>
              <a:rPr lang="en-US" dirty="0" err="1"/>
              <a:t>bahwa</a:t>
            </a:r>
            <a:r>
              <a:rPr lang="en-US" dirty="0"/>
              <a:t> </a:t>
            </a:r>
            <a:r>
              <a:rPr lang="en-US" dirty="0" err="1"/>
              <a:t>teknologi</a:t>
            </a:r>
            <a:r>
              <a:rPr lang="en-US" dirty="0"/>
              <a:t> </a:t>
            </a:r>
            <a:r>
              <a:rPr lang="en-US" dirty="0" err="1"/>
              <a:t>kecerdasan</a:t>
            </a:r>
            <a:r>
              <a:rPr lang="en-US" dirty="0"/>
              <a:t> </a:t>
            </a:r>
            <a:r>
              <a:rPr lang="en-US" dirty="0" err="1"/>
              <a:t>buatan</a:t>
            </a:r>
            <a:r>
              <a:rPr lang="en-US" dirty="0"/>
              <a:t> </a:t>
            </a:r>
            <a:r>
              <a:rPr lang="en-US" dirty="0" err="1"/>
              <a:t>atau</a:t>
            </a:r>
            <a:r>
              <a:rPr lang="en-US" dirty="0"/>
              <a:t> artificial intelligence (</a:t>
            </a:r>
            <a:r>
              <a:rPr lang="en-US" dirty="0" smtClean="0"/>
              <a:t>AI) </a:t>
            </a:r>
            <a:r>
              <a:rPr lang="en-US" dirty="0" err="1" smtClean="0"/>
              <a:t>bisa</a:t>
            </a:r>
            <a:r>
              <a:rPr lang="en-US" dirty="0" smtClean="0"/>
              <a:t> </a:t>
            </a:r>
            <a:r>
              <a:rPr lang="en-US" dirty="0" err="1"/>
              <a:t>membantu</a:t>
            </a:r>
            <a:r>
              <a:rPr lang="en-US" dirty="0"/>
              <a:t> </a:t>
            </a:r>
            <a:r>
              <a:rPr lang="en-US" dirty="0" err="1"/>
              <a:t>pekerjaan</a:t>
            </a:r>
            <a:r>
              <a:rPr lang="en-US" dirty="0"/>
              <a:t> </a:t>
            </a:r>
            <a:r>
              <a:rPr lang="en-US" dirty="0" err="1"/>
              <a:t>mereka</a:t>
            </a:r>
            <a:r>
              <a:rPr lang="en-US" dirty="0"/>
              <a:t> </a:t>
            </a:r>
            <a:r>
              <a:rPr lang="en-US" dirty="0" err="1"/>
              <a:t>sehari-hari</a:t>
            </a:r>
            <a:r>
              <a:rPr lang="en-US" dirty="0"/>
              <a:t>.</a:t>
            </a:r>
          </a:p>
          <a:p>
            <a:pPr algn="l"/>
            <a:r>
              <a:rPr lang="en-US" dirty="0" err="1"/>
              <a:t>Namun</a:t>
            </a:r>
            <a:r>
              <a:rPr lang="en-US" dirty="0"/>
              <a:t>, </a:t>
            </a:r>
            <a:r>
              <a:rPr lang="en-US" dirty="0" err="1"/>
              <a:t>ada</a:t>
            </a:r>
            <a:r>
              <a:rPr lang="en-US" dirty="0"/>
              <a:t> pula </a:t>
            </a:r>
            <a:r>
              <a:rPr lang="en-US" dirty="0" err="1"/>
              <a:t>sebagian</a:t>
            </a:r>
            <a:r>
              <a:rPr lang="en-US" dirty="0"/>
              <a:t> orang yang </a:t>
            </a:r>
            <a:r>
              <a:rPr lang="en-US" dirty="0" err="1"/>
              <a:t>memandang</a:t>
            </a:r>
            <a:r>
              <a:rPr lang="en-US" dirty="0"/>
              <a:t> AI </a:t>
            </a:r>
            <a:r>
              <a:rPr lang="en-US" dirty="0" err="1"/>
              <a:t>secara</a:t>
            </a:r>
            <a:r>
              <a:rPr lang="en-US" dirty="0"/>
              <a:t> </a:t>
            </a:r>
            <a:r>
              <a:rPr lang="en-US" dirty="0" err="1"/>
              <a:t>pesimistis</a:t>
            </a:r>
            <a:r>
              <a:rPr lang="en-US" dirty="0"/>
              <a:t>, </a:t>
            </a:r>
            <a:r>
              <a:rPr lang="en-US" dirty="0" err="1"/>
              <a:t>karena</a:t>
            </a:r>
            <a:r>
              <a:rPr lang="en-US" dirty="0"/>
              <a:t> </a:t>
            </a:r>
            <a:r>
              <a:rPr lang="en-US" dirty="0" err="1" smtClean="0"/>
              <a:t>merasa</a:t>
            </a:r>
            <a:r>
              <a:rPr lang="en-US" dirty="0" smtClean="0"/>
              <a:t> </a:t>
            </a:r>
            <a:r>
              <a:rPr lang="en-US" dirty="0" err="1" smtClean="0"/>
              <a:t>kehadiran</a:t>
            </a:r>
            <a:r>
              <a:rPr lang="en-US" dirty="0" smtClean="0"/>
              <a:t> </a:t>
            </a:r>
            <a:r>
              <a:rPr lang="en-US" dirty="0"/>
              <a:t>AI </a:t>
            </a:r>
            <a:r>
              <a:rPr lang="en-US" dirty="0" err="1"/>
              <a:t>berisiko</a:t>
            </a:r>
            <a:r>
              <a:rPr lang="en-US" dirty="0"/>
              <a:t> </a:t>
            </a:r>
            <a:r>
              <a:rPr lang="en-US" dirty="0" err="1"/>
              <a:t>menimbulkan</a:t>
            </a:r>
            <a:r>
              <a:rPr lang="en-US" dirty="0"/>
              <a:t> </a:t>
            </a:r>
            <a:r>
              <a:rPr lang="en-US" dirty="0" err="1"/>
              <a:t>ancaman</a:t>
            </a:r>
            <a:r>
              <a:rPr lang="en-US" dirty="0"/>
              <a:t> di </a:t>
            </a:r>
            <a:r>
              <a:rPr lang="en-US" dirty="0" err="1"/>
              <a:t>masa</a:t>
            </a:r>
            <a:r>
              <a:rPr lang="en-US" dirty="0"/>
              <a:t> </a:t>
            </a:r>
            <a:r>
              <a:rPr lang="en-US" dirty="0" err="1"/>
              <a:t>depan</a:t>
            </a:r>
            <a:r>
              <a:rPr lang="en-US" dirty="0"/>
              <a:t>. </a:t>
            </a:r>
            <a:r>
              <a:rPr lang="en-US" dirty="0" err="1"/>
              <a:t>Adapun</a:t>
            </a:r>
            <a:r>
              <a:rPr lang="en-US" dirty="0"/>
              <a:t> </a:t>
            </a:r>
            <a:r>
              <a:rPr lang="en-US" dirty="0" err="1"/>
              <a:t>menurut</a:t>
            </a:r>
            <a:r>
              <a:rPr lang="en-US" dirty="0"/>
              <a:t> </a:t>
            </a:r>
            <a:r>
              <a:rPr lang="en-US" dirty="0" err="1"/>
              <a:t>survei</a:t>
            </a:r>
            <a:r>
              <a:rPr lang="en-US" dirty="0"/>
              <a:t> </a:t>
            </a:r>
            <a:r>
              <a:rPr lang="en-US" dirty="0" err="1"/>
              <a:t>Ipsos</a:t>
            </a:r>
            <a:r>
              <a:rPr lang="en-US" dirty="0"/>
              <a:t>, </a:t>
            </a:r>
            <a:r>
              <a:rPr lang="en-US" dirty="0" err="1"/>
              <a:t>mayoritas</a:t>
            </a:r>
            <a:r>
              <a:rPr lang="en-US" dirty="0"/>
              <a:t> </a:t>
            </a:r>
            <a:r>
              <a:rPr lang="en-US" dirty="0" err="1"/>
              <a:t>atau</a:t>
            </a:r>
            <a:r>
              <a:rPr lang="en-US" dirty="0"/>
              <a:t> 78% </a:t>
            </a:r>
            <a:r>
              <a:rPr lang="en-US" dirty="0" err="1"/>
              <a:t>responden</a:t>
            </a:r>
            <a:r>
              <a:rPr lang="en-US" dirty="0"/>
              <a:t> Indonesia </a:t>
            </a:r>
            <a:r>
              <a:rPr lang="en-US" dirty="0" err="1"/>
              <a:t>menilai</a:t>
            </a:r>
            <a:r>
              <a:rPr lang="en-US" dirty="0"/>
              <a:t> </a:t>
            </a:r>
            <a:r>
              <a:rPr lang="en-US" dirty="0" err="1"/>
              <a:t>bahwa</a:t>
            </a:r>
            <a:r>
              <a:rPr lang="en-US" dirty="0"/>
              <a:t> </a:t>
            </a:r>
            <a:r>
              <a:rPr lang="en-US" dirty="0" smtClean="0"/>
              <a:t>AI </a:t>
            </a:r>
            <a:r>
              <a:rPr lang="en-US" dirty="0" err="1" smtClean="0"/>
              <a:t>membawa</a:t>
            </a:r>
            <a:r>
              <a:rPr lang="en-US" dirty="0" smtClean="0"/>
              <a:t> </a:t>
            </a:r>
            <a:r>
              <a:rPr lang="en-US" dirty="0" err="1"/>
              <a:t>lebih</a:t>
            </a:r>
            <a:r>
              <a:rPr lang="en-US" dirty="0"/>
              <a:t> </a:t>
            </a:r>
            <a:r>
              <a:rPr lang="en-US" dirty="0" err="1"/>
              <a:t>banyak</a:t>
            </a:r>
            <a:r>
              <a:rPr lang="en-US" dirty="0"/>
              <a:t> </a:t>
            </a:r>
            <a:r>
              <a:rPr lang="en-US" dirty="0" err="1"/>
              <a:t>manfaat</a:t>
            </a:r>
            <a:r>
              <a:rPr lang="en-US" dirty="0"/>
              <a:t> </a:t>
            </a:r>
            <a:r>
              <a:rPr lang="en-US" dirty="0" err="1"/>
              <a:t>ketimbang</a:t>
            </a:r>
            <a:r>
              <a:rPr lang="en-US" dirty="0"/>
              <a:t> </a:t>
            </a:r>
            <a:r>
              <a:rPr lang="en-US" dirty="0" err="1"/>
              <a:t>kerugian</a:t>
            </a:r>
            <a:r>
              <a:rPr lang="en-US" dirty="0"/>
              <a:t>. Hal </a:t>
            </a:r>
            <a:r>
              <a:rPr lang="en-US" dirty="0" err="1"/>
              <a:t>ini</a:t>
            </a:r>
            <a:r>
              <a:rPr lang="en-US" dirty="0"/>
              <a:t> </a:t>
            </a:r>
            <a:r>
              <a:rPr lang="en-US" dirty="0" err="1"/>
              <a:t>menjadikan</a:t>
            </a:r>
            <a:r>
              <a:rPr lang="en-US" dirty="0"/>
              <a:t> Indonesia </a:t>
            </a:r>
            <a:r>
              <a:rPr lang="en-US" dirty="0" err="1" smtClean="0"/>
              <a:t>sebagai</a:t>
            </a:r>
            <a:r>
              <a:rPr lang="en-US" dirty="0" smtClean="0"/>
              <a:t> </a:t>
            </a:r>
            <a:r>
              <a:rPr lang="en-US" dirty="0" err="1" smtClean="0"/>
              <a:t>negara</a:t>
            </a:r>
            <a:r>
              <a:rPr lang="en-US" dirty="0" smtClean="0"/>
              <a:t> </a:t>
            </a:r>
            <a:r>
              <a:rPr lang="en-US" dirty="0"/>
              <a:t>paling </a:t>
            </a:r>
            <a:r>
              <a:rPr lang="en-US" dirty="0" err="1"/>
              <a:t>optimistis</a:t>
            </a:r>
            <a:r>
              <a:rPr lang="en-US" dirty="0"/>
              <a:t> </a:t>
            </a:r>
            <a:r>
              <a:rPr lang="en-US" dirty="0" err="1"/>
              <a:t>akan</a:t>
            </a:r>
            <a:r>
              <a:rPr lang="en-US" dirty="0"/>
              <a:t> </a:t>
            </a:r>
            <a:r>
              <a:rPr lang="en-US" dirty="0" err="1"/>
              <a:t>teknologi</a:t>
            </a:r>
            <a:r>
              <a:rPr lang="en-US" dirty="0"/>
              <a:t> </a:t>
            </a:r>
            <a:r>
              <a:rPr lang="en-US" dirty="0" err="1"/>
              <a:t>tersebut</a:t>
            </a:r>
            <a:r>
              <a:rPr lang="en-US" dirty="0" smtClean="0"/>
              <a:t>.</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0" y="228600"/>
            <a:ext cx="1389817" cy="730094"/>
          </a:xfrm>
          <a:prstGeom prst="rect">
            <a:avLst/>
          </a:prstGeom>
        </p:spPr>
      </p:pic>
    </p:spTree>
    <p:extLst>
      <p:ext uri="{BB962C8B-B14F-4D97-AF65-F5344CB8AC3E}">
        <p14:creationId xmlns:p14="http://schemas.microsoft.com/office/powerpoint/2010/main" val="17765836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l"/>
            <a:r>
              <a:rPr lang="en-US" sz="2800" b="1" dirty="0"/>
              <a:t>Indonesia, Negara Paling </a:t>
            </a:r>
            <a:r>
              <a:rPr lang="en-US" sz="2800" b="1" dirty="0" err="1"/>
              <a:t>Optimistis</a:t>
            </a:r>
            <a:r>
              <a:rPr lang="en-US" sz="2800" b="1" dirty="0"/>
              <a:t> </a:t>
            </a:r>
            <a:r>
              <a:rPr lang="en-US" sz="2800" b="1" dirty="0" err="1"/>
              <a:t>akan</a:t>
            </a:r>
            <a:r>
              <a:rPr lang="en-US" sz="2800" b="1" dirty="0"/>
              <a:t> </a:t>
            </a:r>
            <a:r>
              <a:rPr lang="en-US" sz="2800" b="1" dirty="0" smtClean="0"/>
              <a:t/>
            </a:r>
            <a:br>
              <a:rPr lang="en-US" sz="2800" b="1" dirty="0" smtClean="0"/>
            </a:br>
            <a:r>
              <a:rPr lang="en-US" sz="2800" b="1" dirty="0" err="1" smtClean="0"/>
              <a:t>Manfaat</a:t>
            </a:r>
            <a:r>
              <a:rPr lang="en-US" sz="2800" b="1" dirty="0" smtClean="0"/>
              <a:t> </a:t>
            </a:r>
            <a:r>
              <a:rPr lang="en-US" sz="2800" b="1" dirty="0" err="1"/>
              <a:t>Teknologi</a:t>
            </a:r>
            <a:r>
              <a:rPr lang="en-US" sz="2800" b="1" dirty="0"/>
              <a:t> AI</a:t>
            </a:r>
          </a:p>
        </p:txBody>
      </p:sp>
      <p:sp>
        <p:nvSpPr>
          <p:cNvPr id="2" name="Content Placeholder 1"/>
          <p:cNvSpPr>
            <a:spLocks noGrp="1"/>
          </p:cNvSpPr>
          <p:nvPr>
            <p:ph idx="1"/>
          </p:nvPr>
        </p:nvSpPr>
        <p:spPr/>
        <p:txBody>
          <a:bodyPr>
            <a:normAutofit fontScale="85000" lnSpcReduction="20000"/>
          </a:bodyPr>
          <a:lstStyle/>
          <a:p>
            <a:pPr algn="l"/>
            <a:r>
              <a:rPr lang="en-US" dirty="0"/>
              <a:t>Tingkat </a:t>
            </a:r>
            <a:r>
              <a:rPr lang="en-US" dirty="0" err="1"/>
              <a:t>optimisme</a:t>
            </a:r>
            <a:r>
              <a:rPr lang="en-US" dirty="0"/>
              <a:t> </a:t>
            </a:r>
            <a:r>
              <a:rPr lang="en-US" dirty="0" err="1"/>
              <a:t>rendah</a:t>
            </a:r>
            <a:r>
              <a:rPr lang="en-US" dirty="0"/>
              <a:t> </a:t>
            </a:r>
            <a:r>
              <a:rPr lang="en-US" dirty="0" err="1"/>
              <a:t>juga</a:t>
            </a:r>
            <a:r>
              <a:rPr lang="en-US" dirty="0"/>
              <a:t> </a:t>
            </a:r>
            <a:r>
              <a:rPr lang="en-US" dirty="0" err="1"/>
              <a:t>ditemukan</a:t>
            </a:r>
            <a:r>
              <a:rPr lang="en-US" dirty="0"/>
              <a:t> di </a:t>
            </a:r>
            <a:r>
              <a:rPr lang="en-US" dirty="0" err="1"/>
              <a:t>Kanada</a:t>
            </a:r>
            <a:r>
              <a:rPr lang="en-US" dirty="0"/>
              <a:t> </a:t>
            </a:r>
            <a:r>
              <a:rPr lang="en-US" dirty="0" err="1"/>
              <a:t>dan</a:t>
            </a:r>
            <a:r>
              <a:rPr lang="en-US" dirty="0"/>
              <a:t> </a:t>
            </a:r>
            <a:r>
              <a:rPr lang="en-US" dirty="0" err="1"/>
              <a:t>Swedia</a:t>
            </a:r>
            <a:r>
              <a:rPr lang="en-US" dirty="0"/>
              <a:t> </a:t>
            </a:r>
            <a:r>
              <a:rPr lang="en-US" dirty="0" err="1"/>
              <a:t>dengan</a:t>
            </a:r>
            <a:r>
              <a:rPr lang="en-US" dirty="0"/>
              <a:t> </a:t>
            </a:r>
            <a:r>
              <a:rPr lang="en-US" dirty="0" err="1"/>
              <a:t>proporsi</a:t>
            </a:r>
            <a:r>
              <a:rPr lang="en-US" dirty="0"/>
              <a:t> </a:t>
            </a:r>
            <a:r>
              <a:rPr lang="en-US" dirty="0" err="1" smtClean="0"/>
              <a:t>berturut</a:t>
            </a:r>
            <a:r>
              <a:rPr lang="en-US" dirty="0" smtClean="0"/>
              <a:t>- </a:t>
            </a:r>
            <a:r>
              <a:rPr lang="en-US" dirty="0" err="1" smtClean="0"/>
              <a:t>turut</a:t>
            </a:r>
            <a:r>
              <a:rPr lang="en-US" dirty="0" smtClean="0"/>
              <a:t> </a:t>
            </a:r>
            <a:r>
              <a:rPr lang="en-US" dirty="0"/>
              <a:t>38% </a:t>
            </a:r>
            <a:r>
              <a:rPr lang="en-US" dirty="0" err="1"/>
              <a:t>dan</a:t>
            </a:r>
            <a:r>
              <a:rPr lang="en-US" dirty="0"/>
              <a:t> 39%.</a:t>
            </a:r>
          </a:p>
          <a:p>
            <a:pPr algn="l"/>
            <a:r>
              <a:rPr lang="en-US" dirty="0" err="1" smtClean="0"/>
              <a:t>Survei</a:t>
            </a:r>
            <a:r>
              <a:rPr lang="en-US" dirty="0" smtClean="0"/>
              <a:t> </a:t>
            </a:r>
            <a:r>
              <a:rPr lang="en-US" dirty="0" err="1"/>
              <a:t>Ipsos</a:t>
            </a:r>
            <a:r>
              <a:rPr lang="en-US" dirty="0"/>
              <a:t> </a:t>
            </a:r>
            <a:r>
              <a:rPr lang="en-US" dirty="0" err="1"/>
              <a:t>juga</a:t>
            </a:r>
            <a:r>
              <a:rPr lang="en-US" dirty="0"/>
              <a:t> </a:t>
            </a:r>
            <a:r>
              <a:rPr lang="en-US" dirty="0" err="1"/>
              <a:t>menemukan</a:t>
            </a:r>
            <a:r>
              <a:rPr lang="en-US" dirty="0"/>
              <a:t>, </a:t>
            </a:r>
            <a:r>
              <a:rPr lang="en-US" dirty="0" err="1"/>
              <a:t>responden</a:t>
            </a:r>
            <a:r>
              <a:rPr lang="en-US" dirty="0"/>
              <a:t> yang paling </a:t>
            </a:r>
            <a:r>
              <a:rPr lang="en-US" dirty="0" err="1"/>
              <a:t>optimistis</a:t>
            </a:r>
            <a:r>
              <a:rPr lang="en-US" dirty="0"/>
              <a:t> </a:t>
            </a:r>
            <a:r>
              <a:rPr lang="en-US" dirty="0" err="1"/>
              <a:t>akan</a:t>
            </a:r>
            <a:r>
              <a:rPr lang="en-US" dirty="0"/>
              <a:t> </a:t>
            </a:r>
            <a:r>
              <a:rPr lang="en-US" dirty="0" err="1"/>
              <a:t>manfaat</a:t>
            </a:r>
            <a:r>
              <a:rPr lang="en-US" dirty="0"/>
              <a:t> AI </a:t>
            </a:r>
            <a:r>
              <a:rPr lang="en-US" dirty="0" err="1" smtClean="0"/>
              <a:t>secara</a:t>
            </a:r>
            <a:r>
              <a:rPr lang="en-US" dirty="0" smtClean="0"/>
              <a:t> global </a:t>
            </a:r>
            <a:r>
              <a:rPr lang="en-US" dirty="0" err="1"/>
              <a:t>mayoritasnya</a:t>
            </a:r>
            <a:r>
              <a:rPr lang="en-US" dirty="0"/>
              <a:t> </a:t>
            </a:r>
            <a:r>
              <a:rPr lang="en-US" dirty="0" err="1"/>
              <a:t>berasal</a:t>
            </a:r>
            <a:r>
              <a:rPr lang="en-US" dirty="0"/>
              <a:t> </a:t>
            </a:r>
            <a:r>
              <a:rPr lang="en-US" dirty="0" err="1"/>
              <a:t>dari</a:t>
            </a:r>
            <a:r>
              <a:rPr lang="en-US" dirty="0"/>
              <a:t> </a:t>
            </a:r>
            <a:r>
              <a:rPr lang="en-US" dirty="0" err="1"/>
              <a:t>kelompok</a:t>
            </a:r>
            <a:r>
              <a:rPr lang="en-US" dirty="0"/>
              <a:t> </a:t>
            </a:r>
            <a:r>
              <a:rPr lang="en-US" dirty="0" err="1"/>
              <a:t>usia</a:t>
            </a:r>
            <a:r>
              <a:rPr lang="en-US" dirty="0"/>
              <a:t> </a:t>
            </a:r>
            <a:r>
              <a:rPr lang="en-US" dirty="0" err="1"/>
              <a:t>generasi</a:t>
            </a:r>
            <a:r>
              <a:rPr lang="en-US" dirty="0"/>
              <a:t> Z (62%), </a:t>
            </a:r>
            <a:r>
              <a:rPr lang="en-US" dirty="0" err="1"/>
              <a:t>laki-laki</a:t>
            </a:r>
            <a:r>
              <a:rPr lang="en-US" dirty="0"/>
              <a:t> (58</a:t>
            </a:r>
            <a:r>
              <a:rPr lang="en-US" dirty="0" smtClean="0"/>
              <a:t>%), </a:t>
            </a:r>
            <a:r>
              <a:rPr lang="en-US" dirty="0" err="1" smtClean="0"/>
              <a:t>berpendidikan</a:t>
            </a:r>
            <a:r>
              <a:rPr lang="en-US" dirty="0" smtClean="0"/>
              <a:t> </a:t>
            </a:r>
            <a:r>
              <a:rPr lang="en-US" dirty="0" err="1"/>
              <a:t>tinggi</a:t>
            </a:r>
            <a:r>
              <a:rPr lang="en-US" dirty="0"/>
              <a:t> (58%), </a:t>
            </a:r>
            <a:r>
              <a:rPr lang="en-US" dirty="0" err="1"/>
              <a:t>berpendapatan</a:t>
            </a:r>
            <a:r>
              <a:rPr lang="en-US" dirty="0"/>
              <a:t> </a:t>
            </a:r>
            <a:r>
              <a:rPr lang="en-US" dirty="0" err="1"/>
              <a:t>tinggi</a:t>
            </a:r>
            <a:r>
              <a:rPr lang="en-US" dirty="0"/>
              <a:t> (60%), </a:t>
            </a:r>
            <a:r>
              <a:rPr lang="en-US" dirty="0" err="1"/>
              <a:t>dan</a:t>
            </a:r>
            <a:r>
              <a:rPr lang="en-US" dirty="0"/>
              <a:t> </a:t>
            </a:r>
            <a:r>
              <a:rPr lang="en-US" dirty="0" err="1"/>
              <a:t>berstatus</a:t>
            </a:r>
            <a:r>
              <a:rPr lang="en-US" dirty="0"/>
              <a:t> </a:t>
            </a:r>
            <a:r>
              <a:rPr lang="en-US" dirty="0" err="1"/>
              <a:t>pekerja</a:t>
            </a:r>
            <a:r>
              <a:rPr lang="en-US" dirty="0"/>
              <a:t> (57</a:t>
            </a:r>
            <a:r>
              <a:rPr lang="en-US" dirty="0" smtClean="0"/>
              <a:t>%). </a:t>
            </a:r>
            <a:r>
              <a:rPr lang="en-US" dirty="0" err="1" smtClean="0"/>
              <a:t>Survei</a:t>
            </a:r>
            <a:r>
              <a:rPr lang="en-US" dirty="0" smtClean="0"/>
              <a:t> </a:t>
            </a:r>
            <a:r>
              <a:rPr lang="en-US" dirty="0" err="1"/>
              <a:t>ini</a:t>
            </a:r>
            <a:r>
              <a:rPr lang="en-US" dirty="0"/>
              <a:t> </a:t>
            </a:r>
            <a:r>
              <a:rPr lang="en-US" dirty="0" err="1"/>
              <a:t>melibatkan</a:t>
            </a:r>
            <a:r>
              <a:rPr lang="en-US" dirty="0"/>
              <a:t> 22.816 </a:t>
            </a:r>
            <a:r>
              <a:rPr lang="en-US" dirty="0" err="1"/>
              <a:t>responden</a:t>
            </a:r>
            <a:r>
              <a:rPr lang="en-US" dirty="0"/>
              <a:t> yang </a:t>
            </a:r>
            <a:r>
              <a:rPr lang="en-US" dirty="0" err="1"/>
              <a:t>tersebar</a:t>
            </a:r>
            <a:r>
              <a:rPr lang="en-US" dirty="0"/>
              <a:t> di 31 </a:t>
            </a:r>
            <a:r>
              <a:rPr lang="en-US" dirty="0" err="1"/>
              <a:t>negara</a:t>
            </a:r>
            <a:r>
              <a:rPr lang="en-US" dirty="0"/>
              <a:t> </a:t>
            </a:r>
            <a:r>
              <a:rPr lang="en-US" dirty="0" err="1"/>
              <a:t>pada</a:t>
            </a:r>
            <a:r>
              <a:rPr lang="en-US" dirty="0"/>
              <a:t> </a:t>
            </a:r>
            <a:r>
              <a:rPr lang="en-US" dirty="0" err="1"/>
              <a:t>periode</a:t>
            </a:r>
            <a:r>
              <a:rPr lang="en-US" dirty="0"/>
              <a:t> 26 </a:t>
            </a:r>
            <a:r>
              <a:rPr lang="en-US" dirty="0" smtClean="0"/>
              <a:t>Mei-9 </a:t>
            </a:r>
            <a:r>
              <a:rPr lang="en-US" dirty="0" err="1" smtClean="0"/>
              <a:t>Juni</a:t>
            </a:r>
            <a:r>
              <a:rPr lang="en-US" dirty="0" smtClean="0"/>
              <a:t> </a:t>
            </a:r>
            <a:r>
              <a:rPr lang="en-US" dirty="0"/>
              <a:t>2023. Di Indonesia, </a:t>
            </a:r>
            <a:r>
              <a:rPr lang="en-US" dirty="0" err="1"/>
              <a:t>responden</a:t>
            </a:r>
            <a:r>
              <a:rPr lang="en-US" dirty="0"/>
              <a:t> yang </a:t>
            </a:r>
            <a:r>
              <a:rPr lang="en-US" dirty="0" err="1"/>
              <a:t>dipilih</a:t>
            </a:r>
            <a:r>
              <a:rPr lang="en-US" dirty="0"/>
              <a:t> </a:t>
            </a:r>
            <a:r>
              <a:rPr lang="en-US" dirty="0" err="1"/>
              <a:t>berusia</a:t>
            </a:r>
            <a:r>
              <a:rPr lang="en-US" dirty="0"/>
              <a:t> 21-74 </a:t>
            </a:r>
            <a:r>
              <a:rPr lang="en-US" dirty="0" err="1"/>
              <a:t>tahun</a:t>
            </a:r>
            <a:r>
              <a:rPr lang="en-US" dirty="0"/>
              <a:t> </a:t>
            </a:r>
            <a:r>
              <a:rPr lang="en-US" dirty="0" err="1"/>
              <a:t>dengan</a:t>
            </a:r>
            <a:r>
              <a:rPr lang="en-US" dirty="0"/>
              <a:t> </a:t>
            </a:r>
            <a:r>
              <a:rPr lang="en-US" dirty="0" err="1"/>
              <a:t>karakteristik</a:t>
            </a:r>
            <a:r>
              <a:rPr lang="en-US" dirty="0"/>
              <a:t> </a:t>
            </a:r>
            <a:r>
              <a:rPr lang="en-US" dirty="0" err="1" smtClean="0"/>
              <a:t>lebih</a:t>
            </a:r>
            <a:r>
              <a:rPr lang="en-US" dirty="0" smtClean="0"/>
              <a:t> urban</a:t>
            </a:r>
            <a:r>
              <a:rPr lang="en-US" dirty="0"/>
              <a:t>, </a:t>
            </a:r>
            <a:r>
              <a:rPr lang="en-US" dirty="0" err="1"/>
              <a:t>terdidik</a:t>
            </a:r>
            <a:r>
              <a:rPr lang="en-US" dirty="0"/>
              <a:t>, </a:t>
            </a:r>
            <a:r>
              <a:rPr lang="en-US" dirty="0" err="1"/>
              <a:t>dan</a:t>
            </a:r>
            <a:r>
              <a:rPr lang="en-US" dirty="0"/>
              <a:t> </a:t>
            </a:r>
            <a:r>
              <a:rPr lang="en-US" dirty="0" err="1"/>
              <a:t>sejahtera</a:t>
            </a:r>
            <a:r>
              <a:rPr lang="en-US" dirty="0"/>
              <a:t> </a:t>
            </a:r>
            <a:r>
              <a:rPr lang="en-US" dirty="0" err="1"/>
              <a:t>dibandingkan</a:t>
            </a:r>
            <a:r>
              <a:rPr lang="en-US" dirty="0"/>
              <a:t> </a:t>
            </a:r>
            <a:r>
              <a:rPr lang="en-US" dirty="0" err="1"/>
              <a:t>populasi</a:t>
            </a:r>
            <a:r>
              <a:rPr lang="en-US" dirty="0"/>
              <a:t> </a:t>
            </a:r>
            <a:r>
              <a:rPr lang="en-US" dirty="0" err="1"/>
              <a:t>pada</a:t>
            </a:r>
            <a:r>
              <a:rPr lang="en-US" dirty="0"/>
              <a:t> </a:t>
            </a:r>
            <a:r>
              <a:rPr lang="en-US" dirty="0" err="1"/>
              <a:t>umumnya</a:t>
            </a:r>
            <a:r>
              <a:rPr lang="en-US" dirty="0"/>
              <a: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32134" y="92077"/>
            <a:ext cx="1420333" cy="746124"/>
          </a:xfrm>
          <a:prstGeom prst="rect">
            <a:avLst/>
          </a:prstGeom>
        </p:spPr>
      </p:pic>
    </p:spTree>
    <p:extLst>
      <p:ext uri="{BB962C8B-B14F-4D97-AF65-F5344CB8AC3E}">
        <p14:creationId xmlns:p14="http://schemas.microsoft.com/office/powerpoint/2010/main" val="18059536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l"/>
            <a:r>
              <a:rPr lang="it-IT" sz="2000" b="1" dirty="0"/>
              <a:t>Tantangan dalam Pengembangan Teknologi Artificial Intelligence di </a:t>
            </a:r>
            <a:r>
              <a:rPr lang="it-IT" sz="2000" b="1" dirty="0" smtClean="0"/>
              <a:t>Indonesia Computer </a:t>
            </a:r>
            <a:r>
              <a:rPr lang="it-IT" sz="2000" b="1" dirty="0"/>
              <a:t>Science</a:t>
            </a:r>
            <a:endParaRPr lang="en-US" sz="2000" b="1" dirty="0"/>
          </a:p>
        </p:txBody>
      </p:sp>
      <p:sp>
        <p:nvSpPr>
          <p:cNvPr id="2" name="Content Placeholder 1"/>
          <p:cNvSpPr>
            <a:spLocks noGrp="1"/>
          </p:cNvSpPr>
          <p:nvPr>
            <p:ph idx="1"/>
          </p:nvPr>
        </p:nvSpPr>
        <p:spPr/>
        <p:txBody>
          <a:bodyPr>
            <a:normAutofit fontScale="47500" lnSpcReduction="20000"/>
          </a:bodyPr>
          <a:lstStyle/>
          <a:p>
            <a:pPr algn="l"/>
            <a:r>
              <a:rPr lang="en-US" dirty="0" err="1"/>
              <a:t>Dengan</a:t>
            </a:r>
            <a:r>
              <a:rPr lang="en-US" dirty="0"/>
              <a:t> </a:t>
            </a:r>
            <a:r>
              <a:rPr lang="en-US" dirty="0" err="1"/>
              <a:t>telah</a:t>
            </a:r>
            <a:r>
              <a:rPr lang="en-US" dirty="0"/>
              <a:t> </a:t>
            </a:r>
            <a:r>
              <a:rPr lang="en-US" dirty="0" err="1"/>
              <a:t>dikembangkannya</a:t>
            </a:r>
            <a:r>
              <a:rPr lang="en-US" dirty="0"/>
              <a:t> </a:t>
            </a:r>
            <a:r>
              <a:rPr lang="en-US" dirty="0" err="1"/>
              <a:t>dokumen</a:t>
            </a:r>
            <a:r>
              <a:rPr lang="en-US" dirty="0"/>
              <a:t> </a:t>
            </a:r>
            <a:r>
              <a:rPr lang="en-US" dirty="0" err="1"/>
              <a:t>strategi</a:t>
            </a:r>
            <a:r>
              <a:rPr lang="en-US" dirty="0"/>
              <a:t> </a:t>
            </a:r>
            <a:r>
              <a:rPr lang="en-US" dirty="0" err="1"/>
              <a:t>nasional</a:t>
            </a:r>
            <a:r>
              <a:rPr lang="en-US" dirty="0"/>
              <a:t> </a:t>
            </a:r>
            <a:r>
              <a:rPr lang="en-US" dirty="0" err="1"/>
              <a:t>bidang</a:t>
            </a:r>
            <a:r>
              <a:rPr lang="en-US" dirty="0"/>
              <a:t> </a:t>
            </a:r>
            <a:r>
              <a:rPr lang="en-US" dirty="0" err="1"/>
              <a:t>kecerdasan</a:t>
            </a:r>
            <a:r>
              <a:rPr lang="en-US" dirty="0"/>
              <a:t> </a:t>
            </a:r>
            <a:r>
              <a:rPr lang="en-US" dirty="0" err="1"/>
              <a:t>artifisial</a:t>
            </a:r>
            <a:endParaRPr lang="en-US" dirty="0"/>
          </a:p>
          <a:p>
            <a:pPr algn="l"/>
            <a:r>
              <a:rPr lang="en-US" dirty="0"/>
              <a:t>(Artificial Intelligence) di Indonesia </a:t>
            </a:r>
            <a:r>
              <a:rPr lang="en-US" dirty="0" err="1"/>
              <a:t>pada</a:t>
            </a:r>
            <a:r>
              <a:rPr lang="en-US" dirty="0"/>
              <a:t> </a:t>
            </a:r>
            <a:r>
              <a:rPr lang="en-US" dirty="0" err="1"/>
              <a:t>tahun</a:t>
            </a:r>
            <a:r>
              <a:rPr lang="en-US" dirty="0"/>
              <a:t> 2020 </a:t>
            </a:r>
            <a:r>
              <a:rPr lang="en-US" dirty="0" err="1"/>
              <a:t>silam</a:t>
            </a:r>
            <a:r>
              <a:rPr lang="en-US" dirty="0"/>
              <a:t>, </a:t>
            </a:r>
            <a:r>
              <a:rPr lang="en-US" dirty="0" err="1"/>
              <a:t>serta</a:t>
            </a:r>
            <a:r>
              <a:rPr lang="en-US" dirty="0"/>
              <a:t> </a:t>
            </a:r>
            <a:r>
              <a:rPr lang="en-US" dirty="0" err="1"/>
              <a:t>semakin</a:t>
            </a:r>
            <a:r>
              <a:rPr lang="en-US" dirty="0"/>
              <a:t> </a:t>
            </a:r>
            <a:r>
              <a:rPr lang="en-US" dirty="0" err="1"/>
              <a:t>banyaknya</a:t>
            </a:r>
            <a:r>
              <a:rPr lang="en-US" dirty="0"/>
              <a:t> </a:t>
            </a:r>
            <a:r>
              <a:rPr lang="en-US" dirty="0" err="1"/>
              <a:t>industri</a:t>
            </a:r>
            <a:endParaRPr lang="en-US" dirty="0"/>
          </a:p>
          <a:p>
            <a:pPr algn="l"/>
            <a:r>
              <a:rPr lang="en-US" dirty="0"/>
              <a:t>yang </a:t>
            </a:r>
            <a:r>
              <a:rPr lang="en-US" dirty="0" err="1"/>
              <a:t>mengembangkan</a:t>
            </a:r>
            <a:r>
              <a:rPr lang="en-US" dirty="0"/>
              <a:t> </a:t>
            </a:r>
            <a:r>
              <a:rPr lang="en-US" dirty="0" err="1"/>
              <a:t>dan</a:t>
            </a:r>
            <a:r>
              <a:rPr lang="en-US" dirty="0"/>
              <a:t> </a:t>
            </a:r>
            <a:r>
              <a:rPr lang="en-US" dirty="0" err="1"/>
              <a:t>memanfaatkan</a:t>
            </a:r>
            <a:r>
              <a:rPr lang="en-US" dirty="0"/>
              <a:t> </a:t>
            </a:r>
            <a:r>
              <a:rPr lang="en-US" dirty="0" err="1"/>
              <a:t>teknologi</a:t>
            </a:r>
            <a:r>
              <a:rPr lang="en-US" dirty="0"/>
              <a:t> AI </a:t>
            </a:r>
            <a:r>
              <a:rPr lang="en-US" dirty="0" err="1"/>
              <a:t>dalam</a:t>
            </a:r>
            <a:r>
              <a:rPr lang="en-US" dirty="0"/>
              <a:t> </a:t>
            </a:r>
            <a:r>
              <a:rPr lang="en-US" dirty="0" err="1"/>
              <a:t>berbagai</a:t>
            </a:r>
            <a:r>
              <a:rPr lang="en-US" dirty="0"/>
              <a:t> </a:t>
            </a:r>
            <a:r>
              <a:rPr lang="en-US" dirty="0" err="1"/>
              <a:t>kegiatan</a:t>
            </a:r>
            <a:r>
              <a:rPr lang="en-US" dirty="0"/>
              <a:t> </a:t>
            </a:r>
            <a:r>
              <a:rPr lang="en-US" dirty="0" err="1"/>
              <a:t>usahanya</a:t>
            </a:r>
            <a:r>
              <a:rPr lang="en-US" dirty="0"/>
              <a:t>,</a:t>
            </a:r>
          </a:p>
          <a:p>
            <a:pPr algn="l"/>
            <a:r>
              <a:rPr lang="en-US" dirty="0" err="1"/>
              <a:t>terdapat</a:t>
            </a:r>
            <a:r>
              <a:rPr lang="en-US" dirty="0"/>
              <a:t> </a:t>
            </a:r>
            <a:r>
              <a:rPr lang="en-US" dirty="0" err="1"/>
              <a:t>beberapa</a:t>
            </a:r>
            <a:r>
              <a:rPr lang="en-US" dirty="0"/>
              <a:t> </a:t>
            </a:r>
            <a:r>
              <a:rPr lang="en-US" dirty="0" err="1"/>
              <a:t>tantangan</a:t>
            </a:r>
            <a:r>
              <a:rPr lang="en-US" dirty="0"/>
              <a:t> agar Indonesia </a:t>
            </a:r>
            <a:r>
              <a:rPr lang="en-US" dirty="0" err="1"/>
              <a:t>dapat</a:t>
            </a:r>
            <a:r>
              <a:rPr lang="en-US" dirty="0"/>
              <a:t> </a:t>
            </a:r>
            <a:r>
              <a:rPr lang="en-US" dirty="0" err="1"/>
              <a:t>menguasai</a:t>
            </a:r>
            <a:r>
              <a:rPr lang="en-US" dirty="0"/>
              <a:t> </a:t>
            </a:r>
            <a:r>
              <a:rPr lang="en-US" dirty="0" err="1"/>
              <a:t>teknologi</a:t>
            </a:r>
            <a:r>
              <a:rPr lang="en-US" dirty="0"/>
              <a:t> AI </a:t>
            </a:r>
            <a:r>
              <a:rPr lang="en-US" dirty="0" err="1"/>
              <a:t>ini</a:t>
            </a:r>
            <a:r>
              <a:rPr lang="en-US" dirty="0"/>
              <a:t> </a:t>
            </a:r>
            <a:r>
              <a:rPr lang="en-US" dirty="0" err="1"/>
              <a:t>ke</a:t>
            </a:r>
            <a:r>
              <a:rPr lang="en-US" dirty="0"/>
              <a:t> </a:t>
            </a:r>
            <a:r>
              <a:rPr lang="en-US" dirty="0" err="1"/>
              <a:t>depannya</a:t>
            </a:r>
            <a:r>
              <a:rPr lang="en-US" dirty="0" smtClean="0"/>
              <a:t>:</a:t>
            </a:r>
          </a:p>
          <a:p>
            <a:pPr algn="l"/>
            <a:r>
              <a:rPr lang="en-US" dirty="0"/>
              <a:t>1. </a:t>
            </a:r>
            <a:r>
              <a:rPr lang="en-US" dirty="0" err="1"/>
              <a:t>Regulasi</a:t>
            </a:r>
            <a:r>
              <a:rPr lang="en-US" dirty="0"/>
              <a:t>: </a:t>
            </a:r>
            <a:r>
              <a:rPr lang="en-US" dirty="0" err="1"/>
              <a:t>pengaturan</a:t>
            </a:r>
            <a:r>
              <a:rPr lang="en-US" dirty="0"/>
              <a:t> </a:t>
            </a:r>
            <a:r>
              <a:rPr lang="en-US" dirty="0" err="1"/>
              <a:t>etika</a:t>
            </a:r>
            <a:r>
              <a:rPr lang="en-US" dirty="0"/>
              <a:t> </a:t>
            </a:r>
            <a:r>
              <a:rPr lang="en-US" dirty="0" err="1"/>
              <a:t>dan</a:t>
            </a:r>
            <a:r>
              <a:rPr lang="en-US" dirty="0"/>
              <a:t> </a:t>
            </a:r>
            <a:r>
              <a:rPr lang="en-US" dirty="0" err="1"/>
              <a:t>pemakaian</a:t>
            </a:r>
            <a:r>
              <a:rPr lang="en-US" dirty="0"/>
              <a:t> AI yang </a:t>
            </a:r>
            <a:r>
              <a:rPr lang="en-US" dirty="0" err="1"/>
              <a:t>lebih</a:t>
            </a:r>
            <a:r>
              <a:rPr lang="en-US" dirty="0"/>
              <a:t> </a:t>
            </a:r>
            <a:r>
              <a:rPr lang="en-US" dirty="0" err="1"/>
              <a:t>bertanggung-jawab</a:t>
            </a:r>
            <a:r>
              <a:rPr lang="en-US" dirty="0"/>
              <a:t>. </a:t>
            </a:r>
            <a:r>
              <a:rPr lang="en-US" dirty="0" err="1"/>
              <a:t>Etika</a:t>
            </a:r>
            <a:r>
              <a:rPr lang="en-US" dirty="0"/>
              <a:t> </a:t>
            </a:r>
            <a:r>
              <a:rPr lang="en-US" dirty="0" err="1"/>
              <a:t>terkait</a:t>
            </a:r>
            <a:endParaRPr lang="en-US" dirty="0"/>
          </a:p>
          <a:p>
            <a:pPr algn="l"/>
            <a:r>
              <a:rPr lang="en-US" dirty="0" err="1"/>
              <a:t>pengembangan</a:t>
            </a:r>
            <a:r>
              <a:rPr lang="en-US" dirty="0"/>
              <a:t> </a:t>
            </a:r>
            <a:r>
              <a:rPr lang="en-US" dirty="0" err="1"/>
              <a:t>dan</a:t>
            </a:r>
            <a:r>
              <a:rPr lang="en-US" dirty="0"/>
              <a:t> </a:t>
            </a:r>
            <a:r>
              <a:rPr lang="en-US" dirty="0" err="1"/>
              <a:t>penerapan</a:t>
            </a:r>
            <a:r>
              <a:rPr lang="en-US" dirty="0"/>
              <a:t> </a:t>
            </a:r>
            <a:r>
              <a:rPr lang="en-US" dirty="0" err="1"/>
              <a:t>teknologi</a:t>
            </a:r>
            <a:r>
              <a:rPr lang="en-US" dirty="0"/>
              <a:t> AI </a:t>
            </a:r>
            <a:r>
              <a:rPr lang="en-US" dirty="0" err="1"/>
              <a:t>merupakan</a:t>
            </a:r>
            <a:r>
              <a:rPr lang="en-US" dirty="0"/>
              <a:t> </a:t>
            </a:r>
            <a:r>
              <a:rPr lang="en-US" dirty="0" err="1"/>
              <a:t>hal</a:t>
            </a:r>
            <a:r>
              <a:rPr lang="en-US" dirty="0"/>
              <a:t> yang </a:t>
            </a:r>
            <a:r>
              <a:rPr lang="en-US" dirty="0" err="1"/>
              <a:t>juga</a:t>
            </a:r>
            <a:r>
              <a:rPr lang="en-US" dirty="0"/>
              <a:t> </a:t>
            </a:r>
            <a:r>
              <a:rPr lang="en-US" dirty="0" err="1"/>
              <a:t>menjadi</a:t>
            </a:r>
            <a:r>
              <a:rPr lang="en-US" dirty="0"/>
              <a:t> </a:t>
            </a:r>
            <a:r>
              <a:rPr lang="en-US" dirty="0" err="1"/>
              <a:t>perhatian</a:t>
            </a:r>
            <a:endParaRPr lang="en-US" dirty="0"/>
          </a:p>
          <a:p>
            <a:pPr algn="l"/>
            <a:r>
              <a:rPr lang="en-US" dirty="0" err="1"/>
              <a:t>negara-negara</a:t>
            </a:r>
            <a:r>
              <a:rPr lang="en-US" dirty="0"/>
              <a:t> </a:t>
            </a:r>
            <a:r>
              <a:rPr lang="en-US" dirty="0" err="1"/>
              <a:t>besar</a:t>
            </a:r>
            <a:r>
              <a:rPr lang="en-US" dirty="0"/>
              <a:t>. </a:t>
            </a:r>
            <a:r>
              <a:rPr lang="en-US" dirty="0" err="1"/>
              <a:t>Pengembangan</a:t>
            </a:r>
            <a:r>
              <a:rPr lang="en-US" dirty="0"/>
              <a:t> </a:t>
            </a:r>
            <a:r>
              <a:rPr lang="en-US" dirty="0" err="1"/>
              <a:t>dan</a:t>
            </a:r>
            <a:r>
              <a:rPr lang="en-US" dirty="0"/>
              <a:t> </a:t>
            </a:r>
            <a:r>
              <a:rPr lang="en-US" dirty="0" err="1"/>
              <a:t>penerapan</a:t>
            </a:r>
            <a:r>
              <a:rPr lang="en-US" dirty="0"/>
              <a:t> </a:t>
            </a:r>
            <a:r>
              <a:rPr lang="en-US" dirty="0" err="1"/>
              <a:t>teknologi</a:t>
            </a:r>
            <a:r>
              <a:rPr lang="en-US" dirty="0"/>
              <a:t> AI yang </a:t>
            </a:r>
            <a:r>
              <a:rPr lang="en-US" dirty="0" err="1"/>
              <a:t>tidak</a:t>
            </a:r>
            <a:r>
              <a:rPr lang="en-US" dirty="0"/>
              <a:t> </a:t>
            </a:r>
            <a:r>
              <a:rPr lang="en-US" dirty="0" err="1"/>
              <a:t>diatur</a:t>
            </a:r>
            <a:r>
              <a:rPr lang="en-US" dirty="0"/>
              <a:t> </a:t>
            </a:r>
            <a:r>
              <a:rPr lang="en-US" dirty="0" err="1"/>
              <a:t>dengan</a:t>
            </a:r>
            <a:endParaRPr lang="en-US" dirty="0"/>
          </a:p>
          <a:p>
            <a:pPr algn="l"/>
            <a:r>
              <a:rPr lang="en-US" dirty="0" err="1"/>
              <a:t>etika</a:t>
            </a:r>
            <a:r>
              <a:rPr lang="en-US" dirty="0"/>
              <a:t> </a:t>
            </a:r>
            <a:r>
              <a:rPr lang="en-US" dirty="0" err="1"/>
              <a:t>dapat</a:t>
            </a:r>
            <a:r>
              <a:rPr lang="en-US" dirty="0"/>
              <a:t> </a:t>
            </a:r>
            <a:r>
              <a:rPr lang="en-US" dirty="0" err="1"/>
              <a:t>mengakibatkan</a:t>
            </a:r>
            <a:r>
              <a:rPr lang="en-US" dirty="0"/>
              <a:t> </a:t>
            </a:r>
            <a:r>
              <a:rPr lang="en-US" dirty="0" err="1"/>
              <a:t>kerugian</a:t>
            </a:r>
            <a:r>
              <a:rPr lang="en-US" dirty="0"/>
              <a:t> </a:t>
            </a:r>
            <a:r>
              <a:rPr lang="en-US" dirty="0" err="1"/>
              <a:t>bagi</a:t>
            </a:r>
            <a:r>
              <a:rPr lang="en-US" dirty="0"/>
              <a:t> </a:t>
            </a:r>
            <a:r>
              <a:rPr lang="en-US" dirty="0" err="1"/>
              <a:t>masyarakat</a:t>
            </a:r>
            <a:r>
              <a:rPr lang="en-US" dirty="0"/>
              <a:t>. Image generation </a:t>
            </a:r>
            <a:r>
              <a:rPr lang="en-US" dirty="0" err="1"/>
              <a:t>dan</a:t>
            </a:r>
            <a:r>
              <a:rPr lang="en-US" dirty="0"/>
              <a:t> speech</a:t>
            </a:r>
          </a:p>
          <a:p>
            <a:pPr algn="l"/>
            <a:r>
              <a:rPr lang="en-US" dirty="0"/>
              <a:t>synthesis </a:t>
            </a:r>
            <a:r>
              <a:rPr lang="en-US" dirty="0" err="1"/>
              <a:t>merupakan</a:t>
            </a:r>
            <a:r>
              <a:rPr lang="en-US" dirty="0"/>
              <a:t> </a:t>
            </a:r>
            <a:r>
              <a:rPr lang="en-US" dirty="0" err="1"/>
              <a:t>salah</a:t>
            </a:r>
            <a:r>
              <a:rPr lang="en-US" dirty="0"/>
              <a:t> </a:t>
            </a:r>
            <a:r>
              <a:rPr lang="en-US" dirty="0" err="1"/>
              <a:t>satu</a:t>
            </a:r>
            <a:r>
              <a:rPr lang="en-US" dirty="0"/>
              <a:t> </a:t>
            </a:r>
            <a:r>
              <a:rPr lang="en-US" dirty="0" err="1"/>
              <a:t>contoh</a:t>
            </a:r>
            <a:r>
              <a:rPr lang="en-US" dirty="0"/>
              <a:t> </a:t>
            </a:r>
            <a:r>
              <a:rPr lang="en-US" dirty="0" err="1"/>
              <a:t>teknologi</a:t>
            </a:r>
            <a:r>
              <a:rPr lang="en-US" dirty="0"/>
              <a:t> AI yang </a:t>
            </a:r>
            <a:r>
              <a:rPr lang="en-US" dirty="0" err="1"/>
              <a:t>berpotensi</a:t>
            </a:r>
            <a:r>
              <a:rPr lang="en-US" dirty="0"/>
              <a:t> </a:t>
            </a:r>
            <a:r>
              <a:rPr lang="en-US" dirty="0" err="1"/>
              <a:t>merugikan</a:t>
            </a:r>
            <a:r>
              <a:rPr lang="en-US" dirty="0"/>
              <a:t> </a:t>
            </a:r>
            <a:r>
              <a:rPr lang="en-US" dirty="0" err="1"/>
              <a:t>masyarakat</a:t>
            </a:r>
            <a:endParaRPr lang="en-US" dirty="0"/>
          </a:p>
          <a:p>
            <a:pPr algn="l"/>
            <a:r>
              <a:rPr lang="en-US" dirty="0" err="1"/>
              <a:t>dimana</a:t>
            </a:r>
            <a:r>
              <a:rPr lang="en-US" dirty="0"/>
              <a:t> </a:t>
            </a:r>
            <a:r>
              <a:rPr lang="en-US" dirty="0" err="1"/>
              <a:t>sebuah</a:t>
            </a:r>
            <a:r>
              <a:rPr lang="en-US" dirty="0"/>
              <a:t> video </a:t>
            </a:r>
            <a:r>
              <a:rPr lang="en-US" dirty="0" err="1"/>
              <a:t>dapat</a:t>
            </a:r>
            <a:r>
              <a:rPr lang="en-US" dirty="0"/>
              <a:t> </a:t>
            </a:r>
            <a:r>
              <a:rPr lang="en-US" dirty="0" err="1"/>
              <a:t>dibuat</a:t>
            </a:r>
            <a:r>
              <a:rPr lang="en-US" dirty="0"/>
              <a:t> </a:t>
            </a:r>
            <a:r>
              <a:rPr lang="en-US" dirty="0" err="1"/>
              <a:t>dengan</a:t>
            </a:r>
            <a:r>
              <a:rPr lang="en-US" dirty="0"/>
              <a:t> </a:t>
            </a:r>
            <a:r>
              <a:rPr lang="en-US" dirty="0" err="1"/>
              <a:t>mudah</a:t>
            </a:r>
            <a:r>
              <a:rPr lang="en-US" dirty="0"/>
              <a:t> </a:t>
            </a:r>
            <a:r>
              <a:rPr lang="en-US" dirty="0" err="1"/>
              <a:t>menggunakan</a:t>
            </a:r>
            <a:r>
              <a:rPr lang="en-US" dirty="0"/>
              <a:t> </a:t>
            </a:r>
            <a:r>
              <a:rPr lang="en-US" dirty="0" err="1"/>
              <a:t>teknologi</a:t>
            </a:r>
            <a:r>
              <a:rPr lang="en-US" dirty="0"/>
              <a:t> AI </a:t>
            </a:r>
            <a:r>
              <a:rPr lang="en-US" dirty="0" err="1"/>
              <a:t>sehingga</a:t>
            </a:r>
            <a:endParaRPr lang="en-US" dirty="0"/>
          </a:p>
          <a:p>
            <a:pPr algn="l"/>
            <a:r>
              <a:rPr lang="en-US" dirty="0" err="1"/>
              <a:t>menghasilkan</a:t>
            </a:r>
            <a:r>
              <a:rPr lang="en-US" dirty="0"/>
              <a:t> </a:t>
            </a:r>
            <a:r>
              <a:rPr lang="en-US" dirty="0" err="1"/>
              <a:t>sebuah</a:t>
            </a:r>
            <a:r>
              <a:rPr lang="en-US" dirty="0"/>
              <a:t> </a:t>
            </a:r>
            <a:r>
              <a:rPr lang="en-US" dirty="0" err="1"/>
              <a:t>rekaman</a:t>
            </a:r>
            <a:r>
              <a:rPr lang="en-US" dirty="0"/>
              <a:t> video yang </a:t>
            </a:r>
            <a:r>
              <a:rPr lang="en-US" dirty="0" err="1"/>
              <a:t>sebenarnya</a:t>
            </a:r>
            <a:r>
              <a:rPr lang="en-US" dirty="0"/>
              <a:t> </a:t>
            </a:r>
            <a:r>
              <a:rPr lang="en-US" dirty="0" err="1"/>
              <a:t>tidak</a:t>
            </a:r>
            <a:r>
              <a:rPr lang="en-US" dirty="0"/>
              <a:t> </a:t>
            </a:r>
            <a:r>
              <a:rPr lang="en-US" dirty="0" err="1"/>
              <a:t>pernah</a:t>
            </a:r>
            <a:r>
              <a:rPr lang="en-US" dirty="0"/>
              <a:t> </a:t>
            </a:r>
            <a:r>
              <a:rPr lang="en-US" dirty="0" err="1"/>
              <a:t>terjadi</a:t>
            </a:r>
            <a:r>
              <a:rPr lang="en-US" dirty="0"/>
              <a:t>. </a:t>
            </a:r>
            <a:r>
              <a:rPr lang="en-US" dirty="0" err="1"/>
              <a:t>Teknologi</a:t>
            </a:r>
            <a:r>
              <a:rPr lang="en-US" dirty="0"/>
              <a:t> yang</a:t>
            </a:r>
          </a:p>
          <a:p>
            <a:pPr algn="l"/>
            <a:r>
              <a:rPr lang="en-US" dirty="0" err="1"/>
              <a:t>disebut</a:t>
            </a:r>
            <a:r>
              <a:rPr lang="en-US" dirty="0"/>
              <a:t> </a:t>
            </a:r>
            <a:r>
              <a:rPr lang="en-US" dirty="0" err="1"/>
              <a:t>dengan</a:t>
            </a:r>
            <a:r>
              <a:rPr lang="en-US" dirty="0"/>
              <a:t> deep fake </a:t>
            </a:r>
            <a:r>
              <a:rPr lang="en-US" dirty="0" err="1"/>
              <a:t>ini</a:t>
            </a:r>
            <a:r>
              <a:rPr lang="en-US" dirty="0"/>
              <a:t> </a:t>
            </a:r>
            <a:r>
              <a:rPr lang="en-US" dirty="0" err="1"/>
              <a:t>dapat</a:t>
            </a:r>
            <a:r>
              <a:rPr lang="en-US" dirty="0"/>
              <a:t> </a:t>
            </a:r>
            <a:r>
              <a:rPr lang="en-US" dirty="0" err="1"/>
              <a:t>digunakan</a:t>
            </a:r>
            <a:r>
              <a:rPr lang="en-US" dirty="0"/>
              <a:t> </a:t>
            </a:r>
            <a:r>
              <a:rPr lang="en-US" dirty="0" err="1"/>
              <a:t>untuk</a:t>
            </a:r>
            <a:r>
              <a:rPr lang="en-US" dirty="0"/>
              <a:t> </a:t>
            </a:r>
            <a:r>
              <a:rPr lang="en-US" dirty="0" err="1"/>
              <a:t>membuat</a:t>
            </a:r>
            <a:r>
              <a:rPr lang="en-US" dirty="0"/>
              <a:t> </a:t>
            </a:r>
            <a:r>
              <a:rPr lang="en-US" dirty="0" err="1"/>
              <a:t>sebuah</a:t>
            </a:r>
            <a:r>
              <a:rPr lang="en-US" dirty="0"/>
              <a:t> film </a:t>
            </a:r>
            <a:r>
              <a:rPr lang="en-US" dirty="0" err="1"/>
              <a:t>tontonan</a:t>
            </a:r>
            <a:r>
              <a:rPr lang="en-US" dirty="0"/>
              <a:t> </a:t>
            </a:r>
            <a:r>
              <a:rPr lang="en-US" dirty="0" err="1"/>
              <a:t>dengan</a:t>
            </a:r>
            <a:endParaRPr lang="en-US" dirty="0"/>
          </a:p>
          <a:p>
            <a:pPr algn="l"/>
            <a:r>
              <a:rPr lang="en-US" dirty="0" err="1"/>
              <a:t>biaya</a:t>
            </a:r>
            <a:r>
              <a:rPr lang="en-US" dirty="0"/>
              <a:t> yang </a:t>
            </a:r>
            <a:r>
              <a:rPr lang="en-US" dirty="0" err="1"/>
              <a:t>lebih</a:t>
            </a:r>
            <a:r>
              <a:rPr lang="en-US" dirty="0"/>
              <a:t> </a:t>
            </a:r>
            <a:r>
              <a:rPr lang="en-US" dirty="0" err="1"/>
              <a:t>rendah</a:t>
            </a:r>
            <a:r>
              <a:rPr lang="en-US" dirty="0"/>
              <a:t> </a:t>
            </a:r>
            <a:r>
              <a:rPr lang="en-US" dirty="0" err="1"/>
              <a:t>dibanding</a:t>
            </a:r>
            <a:r>
              <a:rPr lang="en-US" dirty="0"/>
              <a:t> </a:t>
            </a:r>
            <a:r>
              <a:rPr lang="en-US" dirty="0" err="1"/>
              <a:t>produksi</a:t>
            </a:r>
            <a:r>
              <a:rPr lang="en-US" dirty="0"/>
              <a:t> film </a:t>
            </a:r>
            <a:r>
              <a:rPr lang="en-US" dirty="0" err="1"/>
              <a:t>seperti</a:t>
            </a:r>
            <a:r>
              <a:rPr lang="en-US" dirty="0"/>
              <a:t> </a:t>
            </a:r>
            <a:r>
              <a:rPr lang="en-US" dirty="0" err="1"/>
              <a:t>biasanya</a:t>
            </a:r>
            <a:r>
              <a:rPr lang="en-US" dirty="0"/>
              <a:t>, </a:t>
            </a:r>
            <a:r>
              <a:rPr lang="en-US" dirty="0" err="1"/>
              <a:t>namun</a:t>
            </a:r>
            <a:r>
              <a:rPr lang="en-US" dirty="0"/>
              <a:t> di </a:t>
            </a:r>
            <a:r>
              <a:rPr lang="en-US" dirty="0" err="1"/>
              <a:t>sisi</a:t>
            </a:r>
            <a:r>
              <a:rPr lang="en-US" dirty="0"/>
              <a:t> lain, </a:t>
            </a:r>
            <a:r>
              <a:rPr lang="en-US" dirty="0" err="1"/>
              <a:t>dapat</a:t>
            </a:r>
            <a:endParaRPr lang="en-US" dirty="0"/>
          </a:p>
          <a:p>
            <a:pPr algn="l"/>
            <a:r>
              <a:rPr lang="en-US" dirty="0" err="1"/>
              <a:t>juga</a:t>
            </a:r>
            <a:r>
              <a:rPr lang="en-US" dirty="0"/>
              <a:t> </a:t>
            </a:r>
            <a:r>
              <a:rPr lang="en-US" dirty="0" err="1"/>
              <a:t>digunakan</a:t>
            </a:r>
            <a:r>
              <a:rPr lang="en-US" dirty="0"/>
              <a:t> </a:t>
            </a:r>
            <a:r>
              <a:rPr lang="en-US" dirty="0" err="1"/>
              <a:t>sebagai</a:t>
            </a:r>
            <a:r>
              <a:rPr lang="en-US" dirty="0"/>
              <a:t> </a:t>
            </a:r>
            <a:r>
              <a:rPr lang="en-US" dirty="0" err="1"/>
              <a:t>bahan</a:t>
            </a:r>
            <a:r>
              <a:rPr lang="en-US" dirty="0"/>
              <a:t> </a:t>
            </a:r>
            <a:r>
              <a:rPr lang="en-US" dirty="0" err="1"/>
              <a:t>informasi</a:t>
            </a:r>
            <a:r>
              <a:rPr lang="en-US" dirty="0"/>
              <a:t> hoax yang </a:t>
            </a:r>
            <a:r>
              <a:rPr lang="en-US" dirty="0" err="1"/>
              <a:t>bertujuan</a:t>
            </a:r>
            <a:r>
              <a:rPr lang="en-US" dirty="0"/>
              <a:t> </a:t>
            </a:r>
            <a:r>
              <a:rPr lang="en-US" dirty="0" err="1"/>
              <a:t>untuk</a:t>
            </a:r>
            <a:r>
              <a:rPr lang="en-US" dirty="0"/>
              <a:t> </a:t>
            </a:r>
            <a:r>
              <a:rPr lang="en-US" dirty="0" err="1"/>
              <a:t>menghasut</a:t>
            </a:r>
            <a:r>
              <a:rPr lang="en-US" dirty="0"/>
              <a:t> </a:t>
            </a:r>
            <a:r>
              <a:rPr lang="en-US" dirty="0" err="1"/>
              <a:t>masyarakat</a:t>
            </a:r>
            <a:r>
              <a:rPr lang="en-US" dirty="0"/>
              <a: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0715" y="66676"/>
            <a:ext cx="1468685" cy="771524"/>
          </a:xfrm>
          <a:prstGeom prst="rect">
            <a:avLst/>
          </a:prstGeom>
        </p:spPr>
      </p:pic>
    </p:spTree>
    <p:extLst>
      <p:ext uri="{BB962C8B-B14F-4D97-AF65-F5344CB8AC3E}">
        <p14:creationId xmlns:p14="http://schemas.microsoft.com/office/powerpoint/2010/main" val="3639512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828800" y="457200"/>
            <a:ext cx="5257800" cy="838200"/>
          </a:xfrm>
        </p:spPr>
        <p:txBody>
          <a:bodyPr>
            <a:noAutofit/>
          </a:bodyPr>
          <a:lstStyle/>
          <a:p>
            <a:pPr algn="l"/>
            <a:r>
              <a:rPr lang="it-IT" sz="2800" dirty="0"/>
              <a:t>Pengembangan Teknologi Artificial Intelligence di </a:t>
            </a:r>
            <a:r>
              <a:rPr lang="it-IT" sz="2800" dirty="0" smtClean="0"/>
              <a:t>Indonesia</a:t>
            </a:r>
            <a:endParaRPr lang="en-US" sz="2800" dirty="0"/>
          </a:p>
        </p:txBody>
      </p:sp>
      <p:sp>
        <p:nvSpPr>
          <p:cNvPr id="2" name="Content Placeholder 1"/>
          <p:cNvSpPr>
            <a:spLocks noGrp="1"/>
          </p:cNvSpPr>
          <p:nvPr>
            <p:ph idx="1"/>
          </p:nvPr>
        </p:nvSpPr>
        <p:spPr/>
        <p:txBody>
          <a:bodyPr>
            <a:normAutofit fontScale="77500" lnSpcReduction="20000"/>
          </a:bodyPr>
          <a:lstStyle/>
          <a:p>
            <a:pPr algn="l"/>
            <a:r>
              <a:rPr lang="en-US" dirty="0"/>
              <a:t>2. </a:t>
            </a:r>
            <a:r>
              <a:rPr lang="en-US" dirty="0" err="1"/>
              <a:t>Privasi</a:t>
            </a:r>
            <a:r>
              <a:rPr lang="en-US" dirty="0"/>
              <a:t>: </a:t>
            </a:r>
            <a:r>
              <a:rPr lang="en-US" dirty="0" err="1"/>
              <a:t>terkait</a:t>
            </a:r>
            <a:r>
              <a:rPr lang="en-US" dirty="0"/>
              <a:t> </a:t>
            </a:r>
            <a:r>
              <a:rPr lang="en-US" dirty="0" err="1"/>
              <a:t>dengan</a:t>
            </a:r>
            <a:r>
              <a:rPr lang="en-US" dirty="0"/>
              <a:t> </a:t>
            </a:r>
            <a:r>
              <a:rPr lang="en-US" dirty="0" err="1"/>
              <a:t>penggunaan</a:t>
            </a:r>
            <a:r>
              <a:rPr lang="en-US" dirty="0"/>
              <a:t> data yang </a:t>
            </a:r>
            <a:r>
              <a:rPr lang="en-US" dirty="0" err="1"/>
              <a:t>dipakai</a:t>
            </a:r>
            <a:r>
              <a:rPr lang="en-US" dirty="0"/>
              <a:t> </a:t>
            </a:r>
            <a:r>
              <a:rPr lang="en-US" dirty="0" err="1"/>
              <a:t>untuk</a:t>
            </a:r>
            <a:r>
              <a:rPr lang="en-US" dirty="0"/>
              <a:t> </a:t>
            </a:r>
            <a:r>
              <a:rPr lang="en-US" dirty="0" err="1"/>
              <a:t>pembangunan</a:t>
            </a:r>
            <a:r>
              <a:rPr lang="en-US" dirty="0"/>
              <a:t> model AI. </a:t>
            </a:r>
            <a:r>
              <a:rPr lang="en-US" dirty="0" err="1" smtClean="0"/>
              <a:t>Untuk</a:t>
            </a:r>
            <a:r>
              <a:rPr lang="en-US" dirty="0" smtClean="0"/>
              <a:t> </a:t>
            </a:r>
            <a:r>
              <a:rPr lang="en-US" dirty="0" err="1" smtClean="0"/>
              <a:t>pengaturan</a:t>
            </a:r>
            <a:r>
              <a:rPr lang="en-US" dirty="0" smtClean="0"/>
              <a:t> </a:t>
            </a:r>
            <a:r>
              <a:rPr lang="en-US" dirty="0" err="1"/>
              <a:t>privasi</a:t>
            </a:r>
            <a:r>
              <a:rPr lang="en-US" dirty="0"/>
              <a:t> </a:t>
            </a:r>
            <a:r>
              <a:rPr lang="en-US" dirty="0" err="1"/>
              <a:t>ini</a:t>
            </a:r>
            <a:r>
              <a:rPr lang="en-US" dirty="0"/>
              <a:t> </a:t>
            </a:r>
            <a:r>
              <a:rPr lang="en-US" dirty="0" err="1"/>
              <a:t>diperlukan</a:t>
            </a:r>
            <a:r>
              <a:rPr lang="en-US" dirty="0"/>
              <a:t> </a:t>
            </a:r>
            <a:r>
              <a:rPr lang="en-US" dirty="0" err="1"/>
              <a:t>dukungan</a:t>
            </a:r>
            <a:r>
              <a:rPr lang="en-US" dirty="0"/>
              <a:t> </a:t>
            </a:r>
            <a:r>
              <a:rPr lang="en-US" dirty="0" err="1"/>
              <a:t>regulasi</a:t>
            </a:r>
            <a:r>
              <a:rPr lang="en-US" dirty="0"/>
              <a:t> </a:t>
            </a:r>
            <a:r>
              <a:rPr lang="en-US" dirty="0" err="1"/>
              <a:t>dalam</a:t>
            </a:r>
            <a:r>
              <a:rPr lang="en-US" dirty="0"/>
              <a:t> </a:t>
            </a:r>
            <a:r>
              <a:rPr lang="en-US" dirty="0" err="1"/>
              <a:t>pengunaan</a:t>
            </a:r>
            <a:r>
              <a:rPr lang="en-US" dirty="0"/>
              <a:t> data </a:t>
            </a:r>
            <a:r>
              <a:rPr lang="en-US" dirty="0" err="1"/>
              <a:t>sehingga</a:t>
            </a:r>
            <a:r>
              <a:rPr lang="en-US" dirty="0"/>
              <a:t> </a:t>
            </a:r>
            <a:r>
              <a:rPr lang="en-US" dirty="0" err="1"/>
              <a:t>privasi</a:t>
            </a:r>
            <a:endParaRPr lang="en-US" dirty="0"/>
          </a:p>
          <a:p>
            <a:pPr algn="l"/>
            <a:r>
              <a:rPr lang="en-US" dirty="0" err="1"/>
              <a:t>sumber</a:t>
            </a:r>
            <a:r>
              <a:rPr lang="en-US" dirty="0"/>
              <a:t> data </a:t>
            </a:r>
            <a:r>
              <a:rPr lang="en-US" dirty="0" err="1"/>
              <a:t>tetap</a:t>
            </a:r>
            <a:r>
              <a:rPr lang="en-US" dirty="0"/>
              <a:t> </a:t>
            </a:r>
            <a:r>
              <a:rPr lang="en-US" dirty="0" err="1"/>
              <a:t>terjaga</a:t>
            </a:r>
            <a:r>
              <a:rPr lang="en-US" dirty="0"/>
              <a:t> </a:t>
            </a:r>
            <a:r>
              <a:rPr lang="en-US" dirty="0" err="1"/>
              <a:t>namun</a:t>
            </a:r>
            <a:r>
              <a:rPr lang="en-US" dirty="0"/>
              <a:t> </a:t>
            </a:r>
            <a:r>
              <a:rPr lang="en-US" dirty="0" err="1"/>
              <a:t>penerapan</a:t>
            </a:r>
            <a:r>
              <a:rPr lang="en-US" dirty="0"/>
              <a:t> </a:t>
            </a:r>
            <a:r>
              <a:rPr lang="en-US" dirty="0" err="1"/>
              <a:t>teknologi</a:t>
            </a:r>
            <a:r>
              <a:rPr lang="en-US" dirty="0"/>
              <a:t> AI </a:t>
            </a:r>
            <a:r>
              <a:rPr lang="en-US" dirty="0" err="1"/>
              <a:t>tetap</a:t>
            </a:r>
            <a:r>
              <a:rPr lang="en-US" dirty="0"/>
              <a:t> </a:t>
            </a:r>
            <a:r>
              <a:rPr lang="en-US" dirty="0" err="1"/>
              <a:t>dapat</a:t>
            </a:r>
            <a:r>
              <a:rPr lang="en-US" dirty="0"/>
              <a:t> </a:t>
            </a:r>
            <a:r>
              <a:rPr lang="en-US" dirty="0" err="1"/>
              <a:t>dilaksanakan</a:t>
            </a:r>
            <a:r>
              <a:rPr lang="en-US" dirty="0"/>
              <a:t>.</a:t>
            </a:r>
          </a:p>
          <a:p>
            <a:pPr algn="l"/>
            <a:r>
              <a:rPr lang="en-US" dirty="0"/>
              <a:t>3. </a:t>
            </a:r>
            <a:r>
              <a:rPr lang="en-US" dirty="0" err="1"/>
              <a:t>Kurangnya</a:t>
            </a:r>
            <a:r>
              <a:rPr lang="en-US" dirty="0"/>
              <a:t> </a:t>
            </a:r>
            <a:r>
              <a:rPr lang="en-US" dirty="0" err="1"/>
              <a:t>penjelasan</a:t>
            </a:r>
            <a:r>
              <a:rPr lang="en-US" dirty="0"/>
              <a:t>: </a:t>
            </a:r>
            <a:r>
              <a:rPr lang="en-US" dirty="0" err="1"/>
              <a:t>bagaimana</a:t>
            </a:r>
            <a:r>
              <a:rPr lang="en-US" dirty="0"/>
              <a:t> model AI </a:t>
            </a:r>
            <a:r>
              <a:rPr lang="en-US" dirty="0" err="1"/>
              <a:t>sampai</a:t>
            </a:r>
            <a:r>
              <a:rPr lang="en-US" dirty="0"/>
              <a:t> </a:t>
            </a:r>
            <a:r>
              <a:rPr lang="en-US" dirty="0" err="1"/>
              <a:t>pada</a:t>
            </a:r>
            <a:r>
              <a:rPr lang="en-US" dirty="0"/>
              <a:t> </a:t>
            </a:r>
            <a:r>
              <a:rPr lang="en-US" dirty="0" err="1"/>
              <a:t>suatu</a:t>
            </a:r>
            <a:r>
              <a:rPr lang="en-US" dirty="0"/>
              <a:t> </a:t>
            </a:r>
            <a:r>
              <a:rPr lang="en-US" dirty="0" err="1" smtClean="0"/>
              <a:t>keputusan</a:t>
            </a:r>
            <a:r>
              <a:rPr lang="en-US" dirty="0" smtClean="0"/>
              <a:t>/</a:t>
            </a:r>
            <a:r>
              <a:rPr lang="en-US" dirty="0" err="1" smtClean="0"/>
              <a:t>kesimpulan</a:t>
            </a:r>
            <a:r>
              <a:rPr lang="en-US" dirty="0" smtClean="0"/>
              <a:t> </a:t>
            </a:r>
            <a:r>
              <a:rPr lang="en-US" dirty="0" err="1" smtClean="0"/>
              <a:t>tertentu</a:t>
            </a:r>
            <a:r>
              <a:rPr lang="en-US" dirty="0" smtClean="0"/>
              <a:t> </a:t>
            </a:r>
            <a:r>
              <a:rPr lang="en-US" dirty="0"/>
              <a:t>(</a:t>
            </a:r>
            <a:r>
              <a:rPr lang="en-US" dirty="0" err="1"/>
              <a:t>terkait</a:t>
            </a:r>
            <a:r>
              <a:rPr lang="en-US" dirty="0"/>
              <a:t> </a:t>
            </a:r>
            <a:r>
              <a:rPr lang="en-US" dirty="0" err="1"/>
              <a:t>dengan</a:t>
            </a:r>
            <a:r>
              <a:rPr lang="en-US" dirty="0"/>
              <a:t> </a:t>
            </a:r>
            <a:r>
              <a:rPr lang="en-US" dirty="0" err="1"/>
              <a:t>akuntabilitas</a:t>
            </a:r>
            <a:r>
              <a:rPr lang="en-US" dirty="0"/>
              <a:t> </a:t>
            </a:r>
            <a:r>
              <a:rPr lang="en-US" dirty="0" err="1"/>
              <a:t>dan</a:t>
            </a:r>
            <a:r>
              <a:rPr lang="en-US" dirty="0"/>
              <a:t> trust). </a:t>
            </a:r>
            <a:r>
              <a:rPr lang="en-US" dirty="0" err="1"/>
              <a:t>Poin</a:t>
            </a:r>
            <a:r>
              <a:rPr lang="en-US" dirty="0"/>
              <a:t> </a:t>
            </a:r>
            <a:r>
              <a:rPr lang="en-US" dirty="0" err="1"/>
              <a:t>ini</a:t>
            </a:r>
            <a:r>
              <a:rPr lang="en-US" dirty="0"/>
              <a:t> </a:t>
            </a:r>
            <a:r>
              <a:rPr lang="en-US" dirty="0" err="1"/>
              <a:t>menjadi</a:t>
            </a:r>
            <a:r>
              <a:rPr lang="en-US" dirty="0"/>
              <a:t> </a:t>
            </a:r>
            <a:r>
              <a:rPr lang="en-US" dirty="0" err="1"/>
              <a:t>sangat</a:t>
            </a:r>
            <a:r>
              <a:rPr lang="en-US" dirty="0"/>
              <a:t> </a:t>
            </a:r>
            <a:r>
              <a:rPr lang="en-US" dirty="0" err="1"/>
              <a:t>penting</a:t>
            </a:r>
            <a:r>
              <a:rPr lang="en-US" dirty="0"/>
              <a:t> </a:t>
            </a:r>
            <a:r>
              <a:rPr lang="en-US" dirty="0" err="1" smtClean="0"/>
              <a:t>terutama</a:t>
            </a:r>
            <a:r>
              <a:rPr lang="en-US" dirty="0" smtClean="0"/>
              <a:t> </a:t>
            </a:r>
            <a:r>
              <a:rPr lang="en-US" dirty="0" err="1" smtClean="0"/>
              <a:t>untuk</a:t>
            </a:r>
            <a:r>
              <a:rPr lang="en-US" dirty="0" smtClean="0"/>
              <a:t> </a:t>
            </a:r>
            <a:r>
              <a:rPr lang="en-US" dirty="0" err="1"/>
              <a:t>sebuah</a:t>
            </a:r>
            <a:r>
              <a:rPr lang="en-US" dirty="0"/>
              <a:t> </a:t>
            </a:r>
            <a:r>
              <a:rPr lang="en-US" dirty="0" err="1"/>
              <a:t>kepentingan</a:t>
            </a:r>
            <a:r>
              <a:rPr lang="en-US" dirty="0"/>
              <a:t> </a:t>
            </a:r>
            <a:r>
              <a:rPr lang="en-US" dirty="0" err="1"/>
              <a:t>dimana</a:t>
            </a:r>
            <a:r>
              <a:rPr lang="en-US" dirty="0"/>
              <a:t> model yang </a:t>
            </a:r>
            <a:r>
              <a:rPr lang="en-US" dirty="0" err="1"/>
              <a:t>dihasilkan</a:t>
            </a:r>
            <a:r>
              <a:rPr lang="en-US" dirty="0"/>
              <a:t> </a:t>
            </a:r>
            <a:r>
              <a:rPr lang="en-US" dirty="0" err="1"/>
              <a:t>harus</a:t>
            </a:r>
            <a:r>
              <a:rPr lang="en-US" dirty="0"/>
              <a:t> </a:t>
            </a:r>
            <a:r>
              <a:rPr lang="en-US" dirty="0" err="1"/>
              <a:t>dapat</a:t>
            </a:r>
            <a:r>
              <a:rPr lang="en-US" dirty="0"/>
              <a:t> </a:t>
            </a:r>
            <a:r>
              <a:rPr lang="en-US" dirty="0" err="1"/>
              <a:t>difahami</a:t>
            </a:r>
            <a:r>
              <a:rPr lang="en-US" dirty="0"/>
              <a:t> </a:t>
            </a:r>
            <a:r>
              <a:rPr lang="en-US" dirty="0" err="1"/>
              <a:t>oleh</a:t>
            </a:r>
            <a:r>
              <a:rPr lang="en-US" dirty="0"/>
              <a:t> </a:t>
            </a:r>
            <a:r>
              <a:rPr lang="en-US" dirty="0" err="1" smtClean="0"/>
              <a:t>manusia</a:t>
            </a:r>
            <a:r>
              <a:rPr lang="en-US" dirty="0" smtClean="0"/>
              <a:t>. </a:t>
            </a:r>
            <a:r>
              <a:rPr lang="en-US" dirty="0" err="1" smtClean="0"/>
              <a:t>Poin</a:t>
            </a:r>
            <a:r>
              <a:rPr lang="en-US" dirty="0" smtClean="0"/>
              <a:t> </a:t>
            </a:r>
            <a:r>
              <a:rPr lang="en-US" dirty="0" err="1"/>
              <a:t>ini</a:t>
            </a:r>
            <a:r>
              <a:rPr lang="en-US" dirty="0"/>
              <a:t> </a:t>
            </a:r>
            <a:r>
              <a:rPr lang="en-US" dirty="0" err="1"/>
              <a:t>merupakan</a:t>
            </a:r>
            <a:r>
              <a:rPr lang="en-US" dirty="0"/>
              <a:t> </a:t>
            </a:r>
            <a:r>
              <a:rPr lang="en-US" dirty="0" err="1"/>
              <a:t>poin</a:t>
            </a:r>
            <a:r>
              <a:rPr lang="en-US" dirty="0"/>
              <a:t> </a:t>
            </a:r>
            <a:r>
              <a:rPr lang="en-US" dirty="0" err="1"/>
              <a:t>umum</a:t>
            </a:r>
            <a:r>
              <a:rPr lang="en-US" dirty="0"/>
              <a:t> di </a:t>
            </a:r>
            <a:r>
              <a:rPr lang="en-US" dirty="0" err="1"/>
              <a:t>masyarakat</a:t>
            </a:r>
            <a:r>
              <a:rPr lang="en-US" dirty="0"/>
              <a:t> </a:t>
            </a:r>
            <a:r>
              <a:rPr lang="en-US" dirty="0" err="1"/>
              <a:t>pengembang</a:t>
            </a:r>
            <a:r>
              <a:rPr lang="en-US" dirty="0"/>
              <a:t> </a:t>
            </a:r>
            <a:r>
              <a:rPr lang="en-US" dirty="0" err="1"/>
              <a:t>teknologi</a:t>
            </a:r>
            <a:r>
              <a:rPr lang="en-US" dirty="0"/>
              <a:t> AI, </a:t>
            </a:r>
            <a:r>
              <a:rPr lang="en-US" dirty="0" err="1"/>
              <a:t>bukan</a:t>
            </a:r>
            <a:r>
              <a:rPr lang="en-US" dirty="0"/>
              <a:t> </a:t>
            </a:r>
            <a:r>
              <a:rPr lang="en-US" dirty="0" err="1"/>
              <a:t>hanya</a:t>
            </a:r>
            <a:r>
              <a:rPr lang="en-US" dirty="0"/>
              <a:t> </a:t>
            </a:r>
            <a:r>
              <a:rPr lang="en-US" dirty="0" smtClean="0"/>
              <a:t>di Indonesia</a:t>
            </a:r>
            <a:r>
              <a:rPr lang="en-US" dirty="0"/>
              <a:t>. </a:t>
            </a:r>
            <a:r>
              <a:rPr lang="en-US" dirty="0" err="1"/>
              <a:t>Kebutuhan</a:t>
            </a:r>
            <a:r>
              <a:rPr lang="en-US" dirty="0"/>
              <a:t> </a:t>
            </a:r>
            <a:r>
              <a:rPr lang="en-US" dirty="0" err="1"/>
              <a:t>ini</a:t>
            </a:r>
            <a:r>
              <a:rPr lang="en-US" dirty="0"/>
              <a:t> </a:t>
            </a:r>
            <a:r>
              <a:rPr lang="en-US" dirty="0" err="1"/>
              <a:t>mendasari</a:t>
            </a:r>
            <a:r>
              <a:rPr lang="en-US" dirty="0"/>
              <a:t> </a:t>
            </a:r>
            <a:r>
              <a:rPr lang="en-US" dirty="0" err="1"/>
              <a:t>dikembangkannya</a:t>
            </a:r>
            <a:r>
              <a:rPr lang="en-US" dirty="0"/>
              <a:t> Explainable AI.</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49624" y="228600"/>
            <a:ext cx="1636393" cy="859624"/>
          </a:xfrm>
          <a:prstGeom prst="rect">
            <a:avLst/>
          </a:prstGeom>
        </p:spPr>
      </p:pic>
    </p:spTree>
    <p:extLst>
      <p:ext uri="{BB962C8B-B14F-4D97-AF65-F5344CB8AC3E}">
        <p14:creationId xmlns:p14="http://schemas.microsoft.com/office/powerpoint/2010/main" val="2396959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l"/>
            <a:r>
              <a:rPr lang="it-IT" sz="3600" dirty="0"/>
              <a:t>Pengembangan Teknologi Artificial Intelligence di Indonesia</a:t>
            </a:r>
            <a:endParaRPr lang="en-US" sz="3600" dirty="0"/>
          </a:p>
        </p:txBody>
      </p:sp>
      <p:sp>
        <p:nvSpPr>
          <p:cNvPr id="2" name="Content Placeholder 1"/>
          <p:cNvSpPr>
            <a:spLocks noGrp="1"/>
          </p:cNvSpPr>
          <p:nvPr>
            <p:ph idx="1"/>
          </p:nvPr>
        </p:nvSpPr>
        <p:spPr/>
        <p:txBody>
          <a:bodyPr>
            <a:normAutofit fontScale="47500" lnSpcReduction="20000"/>
          </a:bodyPr>
          <a:lstStyle/>
          <a:p>
            <a:pPr algn="l"/>
            <a:r>
              <a:rPr lang="en-US" dirty="0"/>
              <a:t>4. </a:t>
            </a:r>
            <a:r>
              <a:rPr lang="en-US" dirty="0" err="1"/>
              <a:t>Ketersediaan</a:t>
            </a:r>
            <a:r>
              <a:rPr lang="en-US" dirty="0"/>
              <a:t> data: </a:t>
            </a:r>
            <a:r>
              <a:rPr lang="en-US" dirty="0" err="1"/>
              <a:t>sejauh</a:t>
            </a:r>
            <a:r>
              <a:rPr lang="en-US" dirty="0"/>
              <a:t> </a:t>
            </a:r>
            <a:r>
              <a:rPr lang="en-US" dirty="0" err="1"/>
              <a:t>mana</a:t>
            </a:r>
            <a:r>
              <a:rPr lang="en-US" dirty="0"/>
              <a:t> data yang </a:t>
            </a:r>
            <a:r>
              <a:rPr lang="en-US" dirty="0" err="1"/>
              <a:t>dipakai</a:t>
            </a:r>
            <a:r>
              <a:rPr lang="en-US" dirty="0"/>
              <a:t> </a:t>
            </a:r>
            <a:r>
              <a:rPr lang="en-US" dirty="0" err="1"/>
              <a:t>cukup</a:t>
            </a:r>
            <a:r>
              <a:rPr lang="en-US" dirty="0"/>
              <a:t> representative </a:t>
            </a:r>
            <a:r>
              <a:rPr lang="en-US" dirty="0" err="1"/>
              <a:t>dan</a:t>
            </a:r>
            <a:r>
              <a:rPr lang="en-US" dirty="0"/>
              <a:t> </a:t>
            </a:r>
            <a:r>
              <a:rPr lang="en-US" dirty="0" err="1"/>
              <a:t>tidak</a:t>
            </a:r>
            <a:r>
              <a:rPr lang="en-US" dirty="0"/>
              <a:t> bias.</a:t>
            </a:r>
          </a:p>
          <a:p>
            <a:pPr algn="l"/>
            <a:r>
              <a:rPr lang="en-US" dirty="0" err="1"/>
              <a:t>Algoritma</a:t>
            </a:r>
            <a:r>
              <a:rPr lang="en-US" dirty="0"/>
              <a:t> machine learning yang </a:t>
            </a:r>
            <a:r>
              <a:rPr lang="en-US" dirty="0" err="1"/>
              <a:t>saat</a:t>
            </a:r>
            <a:r>
              <a:rPr lang="en-US" dirty="0"/>
              <a:t> </a:t>
            </a:r>
            <a:r>
              <a:rPr lang="en-US" dirty="0" err="1"/>
              <a:t>ini</a:t>
            </a:r>
            <a:r>
              <a:rPr lang="en-US" dirty="0"/>
              <a:t> </a:t>
            </a:r>
            <a:r>
              <a:rPr lang="en-US" dirty="0" err="1"/>
              <a:t>merupakan</a:t>
            </a:r>
            <a:r>
              <a:rPr lang="en-US" dirty="0"/>
              <a:t> </a:t>
            </a:r>
            <a:r>
              <a:rPr lang="en-US" dirty="0" err="1"/>
              <a:t>teknologi</a:t>
            </a:r>
            <a:r>
              <a:rPr lang="en-US" dirty="0"/>
              <a:t> </a:t>
            </a:r>
            <a:r>
              <a:rPr lang="en-US" dirty="0" err="1"/>
              <a:t>utama</a:t>
            </a:r>
            <a:r>
              <a:rPr lang="en-US" dirty="0"/>
              <a:t> </a:t>
            </a:r>
            <a:r>
              <a:rPr lang="en-US" dirty="0" err="1"/>
              <a:t>pada</a:t>
            </a:r>
            <a:r>
              <a:rPr lang="en-US" dirty="0"/>
              <a:t> AI, </a:t>
            </a:r>
            <a:r>
              <a:rPr lang="en-US" dirty="0" err="1"/>
              <a:t>sangat</a:t>
            </a:r>
            <a:endParaRPr lang="en-US" dirty="0"/>
          </a:p>
          <a:p>
            <a:pPr algn="l"/>
            <a:r>
              <a:rPr lang="en-US" dirty="0" err="1"/>
              <a:t>tergantung</a:t>
            </a:r>
            <a:r>
              <a:rPr lang="en-US" dirty="0"/>
              <a:t> </a:t>
            </a:r>
            <a:r>
              <a:rPr lang="en-US" dirty="0" err="1"/>
              <a:t>pada</a:t>
            </a:r>
            <a:r>
              <a:rPr lang="en-US" dirty="0"/>
              <a:t> </a:t>
            </a:r>
            <a:r>
              <a:rPr lang="en-US" dirty="0" err="1"/>
              <a:t>ketersediaan</a:t>
            </a:r>
            <a:r>
              <a:rPr lang="en-US" dirty="0"/>
              <a:t> data. </a:t>
            </a:r>
            <a:r>
              <a:rPr lang="en-US" dirty="0" err="1"/>
              <a:t>Jika</a:t>
            </a:r>
            <a:r>
              <a:rPr lang="en-US" dirty="0"/>
              <a:t> data yang </a:t>
            </a:r>
            <a:r>
              <a:rPr lang="en-US" dirty="0" err="1"/>
              <a:t>digunakan</a:t>
            </a:r>
            <a:r>
              <a:rPr lang="en-US" dirty="0"/>
              <a:t> </a:t>
            </a:r>
            <a:r>
              <a:rPr lang="en-US" dirty="0" err="1"/>
              <a:t>untuk</a:t>
            </a:r>
            <a:r>
              <a:rPr lang="en-US" dirty="0"/>
              <a:t> </a:t>
            </a:r>
            <a:r>
              <a:rPr lang="en-US" dirty="0" err="1"/>
              <a:t>membangun</a:t>
            </a:r>
            <a:r>
              <a:rPr lang="en-US" dirty="0"/>
              <a:t> model AI</a:t>
            </a:r>
          </a:p>
          <a:p>
            <a:pPr algn="l"/>
            <a:r>
              <a:rPr lang="en-US" dirty="0" err="1"/>
              <a:t>merupakan</a:t>
            </a:r>
            <a:r>
              <a:rPr lang="en-US" dirty="0"/>
              <a:t> data yang </a:t>
            </a:r>
            <a:r>
              <a:rPr lang="en-US" dirty="0" err="1"/>
              <a:t>tidak</a:t>
            </a:r>
            <a:r>
              <a:rPr lang="en-US" dirty="0"/>
              <a:t> </a:t>
            </a:r>
            <a:r>
              <a:rPr lang="en-US" dirty="0" err="1"/>
              <a:t>dapat</a:t>
            </a:r>
            <a:r>
              <a:rPr lang="en-US" dirty="0"/>
              <a:t> </a:t>
            </a:r>
            <a:r>
              <a:rPr lang="en-US" dirty="0" err="1"/>
              <a:t>mewakili</a:t>
            </a:r>
            <a:r>
              <a:rPr lang="en-US" dirty="0"/>
              <a:t> </a:t>
            </a:r>
            <a:r>
              <a:rPr lang="en-US" dirty="0" err="1"/>
              <a:t>semua</a:t>
            </a:r>
            <a:r>
              <a:rPr lang="en-US" dirty="0"/>
              <a:t> </a:t>
            </a:r>
            <a:r>
              <a:rPr lang="en-US" dirty="0" err="1"/>
              <a:t>kasus</a:t>
            </a:r>
            <a:r>
              <a:rPr lang="en-US" dirty="0"/>
              <a:t> yang </a:t>
            </a:r>
            <a:r>
              <a:rPr lang="en-US" dirty="0" err="1"/>
              <a:t>ada</a:t>
            </a:r>
            <a:r>
              <a:rPr lang="en-US" dirty="0"/>
              <a:t>, </a:t>
            </a:r>
            <a:r>
              <a:rPr lang="en-US" dirty="0" err="1"/>
              <a:t>maka</a:t>
            </a:r>
            <a:r>
              <a:rPr lang="en-US" dirty="0"/>
              <a:t> model AI </a:t>
            </a:r>
            <a:r>
              <a:rPr lang="en-US" dirty="0" err="1"/>
              <a:t>akan</a:t>
            </a:r>
            <a:endParaRPr lang="en-US" dirty="0"/>
          </a:p>
          <a:p>
            <a:pPr algn="l"/>
            <a:r>
              <a:rPr lang="en-US" dirty="0" err="1"/>
              <a:t>memiliki</a:t>
            </a:r>
            <a:r>
              <a:rPr lang="en-US" dirty="0"/>
              <a:t> </a:t>
            </a:r>
            <a:r>
              <a:rPr lang="en-US" dirty="0" err="1"/>
              <a:t>akurasi</a:t>
            </a:r>
            <a:r>
              <a:rPr lang="en-US" dirty="0"/>
              <a:t> yang </a:t>
            </a:r>
            <a:r>
              <a:rPr lang="en-US" dirty="0" err="1"/>
              <a:t>rendah</a:t>
            </a:r>
            <a:r>
              <a:rPr lang="en-US" dirty="0"/>
              <a:t>, </a:t>
            </a:r>
            <a:r>
              <a:rPr lang="en-US" dirty="0" err="1"/>
              <a:t>bersifat</a:t>
            </a:r>
            <a:r>
              <a:rPr lang="en-US" dirty="0"/>
              <a:t> </a:t>
            </a:r>
            <a:r>
              <a:rPr lang="en-US" dirty="0" err="1"/>
              <a:t>overfit</a:t>
            </a:r>
            <a:r>
              <a:rPr lang="en-US" dirty="0"/>
              <a:t> </a:t>
            </a:r>
            <a:r>
              <a:rPr lang="en-US" dirty="0" err="1"/>
              <a:t>untuk</a:t>
            </a:r>
            <a:r>
              <a:rPr lang="en-US" dirty="0"/>
              <a:t> </a:t>
            </a:r>
            <a:r>
              <a:rPr lang="en-US" dirty="0" err="1"/>
              <a:t>kasus-kasus</a:t>
            </a:r>
            <a:r>
              <a:rPr lang="en-US" dirty="0"/>
              <a:t> </a:t>
            </a:r>
            <a:r>
              <a:rPr lang="en-US" dirty="0" err="1"/>
              <a:t>tertentu</a:t>
            </a:r>
            <a:r>
              <a:rPr lang="en-US" dirty="0"/>
              <a:t> yang </a:t>
            </a:r>
            <a:r>
              <a:rPr lang="en-US" dirty="0" err="1"/>
              <a:t>bersifat</a:t>
            </a:r>
            <a:endParaRPr lang="en-US" dirty="0"/>
          </a:p>
          <a:p>
            <a:pPr algn="l"/>
            <a:r>
              <a:rPr lang="en-US" dirty="0"/>
              <a:t>majority </a:t>
            </a:r>
            <a:r>
              <a:rPr lang="en-US" dirty="0" err="1"/>
              <a:t>pada</a:t>
            </a:r>
            <a:r>
              <a:rPr lang="en-US" dirty="0"/>
              <a:t> data </a:t>
            </a:r>
            <a:r>
              <a:rPr lang="en-US" dirty="0" err="1"/>
              <a:t>latih</a:t>
            </a:r>
            <a:r>
              <a:rPr lang="en-US" dirty="0"/>
              <a:t>. </a:t>
            </a:r>
            <a:r>
              <a:rPr lang="en-US" dirty="0" err="1"/>
              <a:t>Oleh</a:t>
            </a:r>
            <a:r>
              <a:rPr lang="en-US" dirty="0"/>
              <a:t> </a:t>
            </a:r>
            <a:r>
              <a:rPr lang="en-US" dirty="0" err="1"/>
              <a:t>karena</a:t>
            </a:r>
            <a:r>
              <a:rPr lang="en-US" dirty="0"/>
              <a:t> </a:t>
            </a:r>
            <a:r>
              <a:rPr lang="en-US" dirty="0" err="1"/>
              <a:t>itu</a:t>
            </a:r>
            <a:r>
              <a:rPr lang="en-US" dirty="0"/>
              <a:t>, proses </a:t>
            </a:r>
            <a:r>
              <a:rPr lang="en-US" dirty="0" err="1"/>
              <a:t>pengembangan</a:t>
            </a:r>
            <a:r>
              <a:rPr lang="en-US" dirty="0"/>
              <a:t> data </a:t>
            </a:r>
            <a:r>
              <a:rPr lang="en-US" dirty="0" err="1"/>
              <a:t>latih</a:t>
            </a:r>
            <a:r>
              <a:rPr lang="en-US" dirty="0"/>
              <a:t> </a:t>
            </a:r>
            <a:r>
              <a:rPr lang="en-US" dirty="0" err="1"/>
              <a:t>merupakan</a:t>
            </a:r>
            <a:r>
              <a:rPr lang="en-US" dirty="0"/>
              <a:t> </a:t>
            </a:r>
            <a:r>
              <a:rPr lang="en-US" dirty="0" err="1"/>
              <a:t>salah</a:t>
            </a:r>
            <a:endParaRPr lang="en-US" dirty="0"/>
          </a:p>
          <a:p>
            <a:pPr algn="l"/>
            <a:r>
              <a:rPr lang="en-US" dirty="0" err="1"/>
              <a:t>satu</a:t>
            </a:r>
            <a:r>
              <a:rPr lang="en-US" dirty="0"/>
              <a:t> </a:t>
            </a:r>
            <a:r>
              <a:rPr lang="en-US" dirty="0" err="1"/>
              <a:t>hal</a:t>
            </a:r>
            <a:r>
              <a:rPr lang="en-US" dirty="0"/>
              <a:t> </a:t>
            </a:r>
            <a:r>
              <a:rPr lang="en-US" dirty="0" err="1"/>
              <a:t>penting</a:t>
            </a:r>
            <a:r>
              <a:rPr lang="en-US" dirty="0"/>
              <a:t> </a:t>
            </a:r>
            <a:r>
              <a:rPr lang="en-US" dirty="0" err="1"/>
              <a:t>dalam</a:t>
            </a:r>
            <a:r>
              <a:rPr lang="en-US" dirty="0"/>
              <a:t> </a:t>
            </a:r>
            <a:r>
              <a:rPr lang="en-US" dirty="0" err="1"/>
              <a:t>membangun</a:t>
            </a:r>
            <a:r>
              <a:rPr lang="en-US" dirty="0"/>
              <a:t> model AI yang </a:t>
            </a:r>
            <a:r>
              <a:rPr lang="en-US" dirty="0" err="1"/>
              <a:t>akurat</a:t>
            </a:r>
            <a:r>
              <a:rPr lang="en-US" dirty="0"/>
              <a:t>.</a:t>
            </a:r>
          </a:p>
          <a:p>
            <a:pPr algn="l"/>
            <a:r>
              <a:rPr lang="en-US" dirty="0"/>
              <a:t>5. </a:t>
            </a:r>
            <a:r>
              <a:rPr lang="en-US" dirty="0" err="1"/>
              <a:t>Kurangnya</a:t>
            </a:r>
            <a:r>
              <a:rPr lang="en-US" dirty="0"/>
              <a:t> </a:t>
            </a:r>
            <a:r>
              <a:rPr lang="en-US" dirty="0" err="1"/>
              <a:t>talenta</a:t>
            </a:r>
            <a:r>
              <a:rPr lang="en-US" dirty="0"/>
              <a:t> </a:t>
            </a:r>
            <a:r>
              <a:rPr lang="en-US" dirty="0" err="1"/>
              <a:t>dalam</a:t>
            </a:r>
            <a:r>
              <a:rPr lang="en-US" dirty="0"/>
              <a:t> </a:t>
            </a:r>
            <a:r>
              <a:rPr lang="en-US" dirty="0" err="1"/>
              <a:t>pengembangan</a:t>
            </a:r>
            <a:r>
              <a:rPr lang="en-US" dirty="0"/>
              <a:t> </a:t>
            </a:r>
            <a:r>
              <a:rPr lang="en-US" dirty="0" err="1"/>
              <a:t>dan</a:t>
            </a:r>
            <a:r>
              <a:rPr lang="en-US" dirty="0"/>
              <a:t> </a:t>
            </a:r>
            <a:r>
              <a:rPr lang="en-US" dirty="0" err="1"/>
              <a:t>penerapan</a:t>
            </a:r>
            <a:r>
              <a:rPr lang="en-US" dirty="0"/>
              <a:t> </a:t>
            </a:r>
            <a:r>
              <a:rPr lang="en-US" dirty="0" err="1"/>
              <a:t>teknologi</a:t>
            </a:r>
            <a:r>
              <a:rPr lang="en-US" dirty="0"/>
              <a:t> AI. </a:t>
            </a:r>
            <a:r>
              <a:rPr lang="en-US" dirty="0" err="1"/>
              <a:t>Dengan</a:t>
            </a:r>
            <a:r>
              <a:rPr lang="en-US" dirty="0"/>
              <a:t> </a:t>
            </a:r>
            <a:r>
              <a:rPr lang="en-US" dirty="0" err="1"/>
              <a:t>kurangnya</a:t>
            </a:r>
            <a:endParaRPr lang="en-US" dirty="0"/>
          </a:p>
          <a:p>
            <a:pPr algn="l"/>
            <a:r>
              <a:rPr lang="en-US" dirty="0" err="1"/>
              <a:t>talenta</a:t>
            </a:r>
            <a:r>
              <a:rPr lang="en-US" dirty="0"/>
              <a:t> yang </a:t>
            </a:r>
            <a:r>
              <a:rPr lang="en-US" dirty="0" err="1"/>
              <a:t>memiliki</a:t>
            </a:r>
            <a:r>
              <a:rPr lang="en-US" dirty="0"/>
              <a:t> </a:t>
            </a:r>
            <a:r>
              <a:rPr lang="en-US" dirty="0" err="1"/>
              <a:t>kemampuan</a:t>
            </a:r>
            <a:r>
              <a:rPr lang="en-US" dirty="0"/>
              <a:t> yang </a:t>
            </a:r>
            <a:r>
              <a:rPr lang="en-US" dirty="0" err="1"/>
              <a:t>baik</a:t>
            </a:r>
            <a:r>
              <a:rPr lang="en-US" dirty="0"/>
              <a:t> </a:t>
            </a:r>
            <a:r>
              <a:rPr lang="en-US" dirty="0" err="1"/>
              <a:t>dalam</a:t>
            </a:r>
            <a:r>
              <a:rPr lang="en-US" dirty="0"/>
              <a:t> </a:t>
            </a:r>
            <a:r>
              <a:rPr lang="en-US" dirty="0" err="1"/>
              <a:t>mengembangkan</a:t>
            </a:r>
            <a:r>
              <a:rPr lang="en-US" dirty="0"/>
              <a:t> </a:t>
            </a:r>
            <a:r>
              <a:rPr lang="en-US" dirty="0" err="1"/>
              <a:t>teknologi</a:t>
            </a:r>
            <a:r>
              <a:rPr lang="en-US" dirty="0"/>
              <a:t> AI, </a:t>
            </a:r>
            <a:r>
              <a:rPr lang="en-US" dirty="0" err="1"/>
              <a:t>maka</a:t>
            </a:r>
            <a:r>
              <a:rPr lang="en-US" dirty="0"/>
              <a:t> </a:t>
            </a:r>
            <a:r>
              <a:rPr lang="en-US" dirty="0" err="1"/>
              <a:t>ke</a:t>
            </a:r>
            <a:endParaRPr lang="en-US" dirty="0"/>
          </a:p>
          <a:p>
            <a:pPr algn="l"/>
            <a:r>
              <a:rPr lang="en-US" dirty="0" err="1"/>
              <a:t>depannya</a:t>
            </a:r>
            <a:r>
              <a:rPr lang="en-US" dirty="0"/>
              <a:t> Indonesia </a:t>
            </a:r>
            <a:r>
              <a:rPr lang="en-US" dirty="0" err="1"/>
              <a:t>hanya</a:t>
            </a:r>
            <a:r>
              <a:rPr lang="en-US" dirty="0"/>
              <a:t> </a:t>
            </a:r>
            <a:r>
              <a:rPr lang="en-US" dirty="0" err="1"/>
              <a:t>akan</a:t>
            </a:r>
            <a:r>
              <a:rPr lang="en-US" dirty="0"/>
              <a:t> </a:t>
            </a:r>
            <a:r>
              <a:rPr lang="en-US" dirty="0" err="1"/>
              <a:t>menjadi</a:t>
            </a:r>
            <a:r>
              <a:rPr lang="en-US" dirty="0"/>
              <a:t> </a:t>
            </a:r>
            <a:r>
              <a:rPr lang="en-US" dirty="0" err="1"/>
              <a:t>pasar</a:t>
            </a:r>
            <a:r>
              <a:rPr lang="en-US" dirty="0"/>
              <a:t> </a:t>
            </a:r>
            <a:r>
              <a:rPr lang="en-US" dirty="0" err="1"/>
              <a:t>bagi</a:t>
            </a:r>
            <a:r>
              <a:rPr lang="en-US" dirty="0"/>
              <a:t> </a:t>
            </a:r>
            <a:r>
              <a:rPr lang="en-US" dirty="0" err="1"/>
              <a:t>teknologi</a:t>
            </a:r>
            <a:r>
              <a:rPr lang="en-US" dirty="0"/>
              <a:t> AI yang </a:t>
            </a:r>
            <a:r>
              <a:rPr lang="en-US" dirty="0" err="1"/>
              <a:t>dikembangkan</a:t>
            </a:r>
            <a:r>
              <a:rPr lang="en-US" dirty="0"/>
              <a:t> </a:t>
            </a:r>
            <a:r>
              <a:rPr lang="en-US" dirty="0" err="1"/>
              <a:t>oleh</a:t>
            </a:r>
            <a:endParaRPr lang="en-US" dirty="0"/>
          </a:p>
          <a:p>
            <a:pPr algn="l"/>
            <a:r>
              <a:rPr lang="en-US" dirty="0" err="1"/>
              <a:t>negara</a:t>
            </a:r>
            <a:r>
              <a:rPr lang="en-US" dirty="0"/>
              <a:t> lain. </a:t>
            </a:r>
            <a:r>
              <a:rPr lang="en-US" dirty="0" err="1"/>
              <a:t>Untuk</a:t>
            </a:r>
            <a:r>
              <a:rPr lang="en-US" dirty="0"/>
              <a:t> </a:t>
            </a:r>
            <a:r>
              <a:rPr lang="en-US" dirty="0" err="1"/>
              <a:t>mengantisipasi</a:t>
            </a:r>
            <a:r>
              <a:rPr lang="en-US" dirty="0"/>
              <a:t> </a:t>
            </a:r>
            <a:r>
              <a:rPr lang="en-US" dirty="0" err="1"/>
              <a:t>kemungkinan</a:t>
            </a:r>
            <a:r>
              <a:rPr lang="en-US" dirty="0"/>
              <a:t> </a:t>
            </a:r>
            <a:r>
              <a:rPr lang="en-US" dirty="0" err="1"/>
              <a:t>tersebut</a:t>
            </a:r>
            <a:r>
              <a:rPr lang="en-US" dirty="0"/>
              <a:t>, </a:t>
            </a:r>
            <a:r>
              <a:rPr lang="en-US" dirty="0" err="1"/>
              <a:t>maka</a:t>
            </a:r>
            <a:r>
              <a:rPr lang="en-US" dirty="0"/>
              <a:t> </a:t>
            </a:r>
            <a:r>
              <a:rPr lang="en-US" dirty="0" err="1"/>
              <a:t>pengembangan</a:t>
            </a:r>
            <a:r>
              <a:rPr lang="en-US" dirty="0"/>
              <a:t> </a:t>
            </a:r>
            <a:r>
              <a:rPr lang="en-US" dirty="0" err="1"/>
              <a:t>talenta</a:t>
            </a:r>
            <a:r>
              <a:rPr lang="en-US" dirty="0"/>
              <a:t> AI</a:t>
            </a:r>
          </a:p>
          <a:p>
            <a:pPr algn="l"/>
            <a:r>
              <a:rPr lang="en-US" dirty="0" err="1"/>
              <a:t>merupakan</a:t>
            </a:r>
            <a:r>
              <a:rPr lang="en-US" dirty="0"/>
              <a:t> </a:t>
            </a:r>
            <a:r>
              <a:rPr lang="en-US" dirty="0" err="1"/>
              <a:t>salah</a:t>
            </a:r>
            <a:r>
              <a:rPr lang="en-US" dirty="0"/>
              <a:t> </a:t>
            </a:r>
            <a:r>
              <a:rPr lang="en-US" dirty="0" err="1"/>
              <a:t>satu</a:t>
            </a:r>
            <a:r>
              <a:rPr lang="en-US" dirty="0"/>
              <a:t> </a:t>
            </a:r>
            <a:r>
              <a:rPr lang="en-US" dirty="0" err="1"/>
              <a:t>hal</a:t>
            </a:r>
            <a:r>
              <a:rPr lang="en-US" dirty="0"/>
              <a:t> yang </a:t>
            </a:r>
            <a:r>
              <a:rPr lang="en-US" dirty="0" err="1"/>
              <a:t>memerlukan</a:t>
            </a:r>
            <a:r>
              <a:rPr lang="en-US" dirty="0"/>
              <a:t> </a:t>
            </a:r>
            <a:r>
              <a:rPr lang="en-US" dirty="0" err="1"/>
              <a:t>perhatian</a:t>
            </a:r>
            <a:r>
              <a:rPr lang="en-US" dirty="0"/>
              <a:t> </a:t>
            </a:r>
            <a:r>
              <a:rPr lang="en-US" dirty="0" err="1"/>
              <a:t>khusus</a:t>
            </a:r>
            <a:r>
              <a:rPr lang="en-US" dirty="0"/>
              <a:t>. Usaha </a:t>
            </a:r>
            <a:r>
              <a:rPr lang="en-US" dirty="0" err="1"/>
              <a:t>pengembangan</a:t>
            </a:r>
            <a:r>
              <a:rPr lang="en-US" dirty="0"/>
              <a:t> </a:t>
            </a:r>
            <a:r>
              <a:rPr lang="en-US" dirty="0" err="1"/>
              <a:t>talenta</a:t>
            </a:r>
            <a:endParaRPr lang="en-US" dirty="0"/>
          </a:p>
          <a:p>
            <a:pPr algn="l"/>
            <a:r>
              <a:rPr lang="en-US" dirty="0"/>
              <a:t>AI </a:t>
            </a:r>
            <a:r>
              <a:rPr lang="en-US" dirty="0" err="1"/>
              <a:t>harus</a:t>
            </a:r>
            <a:r>
              <a:rPr lang="en-US" dirty="0"/>
              <a:t> </a:t>
            </a:r>
            <a:r>
              <a:rPr lang="en-US" dirty="0" err="1"/>
              <a:t>mencakup</a:t>
            </a:r>
            <a:r>
              <a:rPr lang="en-US" dirty="0"/>
              <a:t> </a:t>
            </a:r>
            <a:r>
              <a:rPr lang="en-US" dirty="0" err="1"/>
              <a:t>berbagai</a:t>
            </a:r>
            <a:r>
              <a:rPr lang="en-US" dirty="0"/>
              <a:t> </a:t>
            </a:r>
            <a:r>
              <a:rPr lang="en-US" dirty="0" err="1"/>
              <a:t>hal</a:t>
            </a:r>
            <a:r>
              <a:rPr lang="en-US" dirty="0"/>
              <a:t> yang </a:t>
            </a:r>
            <a:r>
              <a:rPr lang="en-US" dirty="0" err="1"/>
              <a:t>dapat</a:t>
            </a:r>
            <a:r>
              <a:rPr lang="en-US" dirty="0"/>
              <a:t> </a:t>
            </a:r>
            <a:r>
              <a:rPr lang="en-US" dirty="0" err="1"/>
              <a:t>mendorong</a:t>
            </a:r>
            <a:r>
              <a:rPr lang="en-US" dirty="0"/>
              <a:t> </a:t>
            </a:r>
            <a:r>
              <a:rPr lang="en-US" dirty="0" err="1"/>
              <a:t>pengembangan</a:t>
            </a:r>
            <a:r>
              <a:rPr lang="en-US" dirty="0"/>
              <a:t> </a:t>
            </a:r>
            <a:r>
              <a:rPr lang="en-US" dirty="0" err="1"/>
              <a:t>talenta</a:t>
            </a:r>
            <a:r>
              <a:rPr lang="en-US" dirty="0"/>
              <a:t> AI </a:t>
            </a:r>
            <a:r>
              <a:rPr lang="en-US" dirty="0" err="1"/>
              <a:t>dengan</a:t>
            </a:r>
            <a:endParaRPr lang="en-US" dirty="0"/>
          </a:p>
          <a:p>
            <a:pPr algn="l"/>
            <a:r>
              <a:rPr lang="en-US" dirty="0" err="1"/>
              <a:t>cepat</a:t>
            </a:r>
            <a:r>
              <a:rPr lang="en-US" dirty="0"/>
              <a:t>, </a:t>
            </a:r>
            <a:r>
              <a:rPr lang="en-US" dirty="0" err="1"/>
              <a:t>beberapa</a:t>
            </a:r>
            <a:r>
              <a:rPr lang="en-US" dirty="0"/>
              <a:t> </a:t>
            </a:r>
            <a:r>
              <a:rPr lang="en-US" dirty="0" err="1"/>
              <a:t>diantaranya</a:t>
            </a:r>
            <a:r>
              <a:rPr lang="en-US" dirty="0"/>
              <a:t> </a:t>
            </a:r>
            <a:r>
              <a:rPr lang="en-US" dirty="0" err="1"/>
              <a:t>adalah</a:t>
            </a:r>
            <a:r>
              <a:rPr lang="en-US" dirty="0"/>
              <a:t> </a:t>
            </a:r>
            <a:r>
              <a:rPr lang="en-US" dirty="0" err="1"/>
              <a:t>penyediaan</a:t>
            </a:r>
            <a:r>
              <a:rPr lang="en-US" dirty="0"/>
              <a:t> </a:t>
            </a:r>
            <a:r>
              <a:rPr lang="en-US" dirty="0" err="1"/>
              <a:t>materi</a:t>
            </a:r>
            <a:r>
              <a:rPr lang="en-US" dirty="0"/>
              <a:t> </a:t>
            </a:r>
            <a:r>
              <a:rPr lang="en-US" dirty="0" err="1"/>
              <a:t>pembelajaran</a:t>
            </a:r>
            <a:r>
              <a:rPr lang="en-US" dirty="0"/>
              <a:t> </a:t>
            </a:r>
            <a:r>
              <a:rPr lang="en-US" dirty="0" err="1"/>
              <a:t>teknologi</a:t>
            </a:r>
            <a:r>
              <a:rPr lang="en-US" dirty="0"/>
              <a:t> AI,</a:t>
            </a:r>
          </a:p>
          <a:p>
            <a:pPr algn="l"/>
            <a:r>
              <a:rPr lang="en-US" dirty="0" err="1"/>
              <a:t>penyediaan</a:t>
            </a:r>
            <a:r>
              <a:rPr lang="en-US" dirty="0"/>
              <a:t> </a:t>
            </a:r>
            <a:r>
              <a:rPr lang="en-US" dirty="0" err="1"/>
              <a:t>infrastruktur</a:t>
            </a:r>
            <a:r>
              <a:rPr lang="en-US" dirty="0"/>
              <a:t> yang </a:t>
            </a:r>
            <a:r>
              <a:rPr lang="en-US" dirty="0" err="1"/>
              <a:t>memudahkan</a:t>
            </a:r>
            <a:r>
              <a:rPr lang="en-US" dirty="0"/>
              <a:t> </a:t>
            </a:r>
            <a:r>
              <a:rPr lang="en-US" dirty="0" err="1"/>
              <a:t>penguasaan</a:t>
            </a:r>
            <a:r>
              <a:rPr lang="en-US" dirty="0"/>
              <a:t> </a:t>
            </a:r>
            <a:r>
              <a:rPr lang="en-US" dirty="0" err="1"/>
              <a:t>teknologi</a:t>
            </a:r>
            <a:r>
              <a:rPr lang="en-US" dirty="0"/>
              <a:t> AI, </a:t>
            </a:r>
            <a:r>
              <a:rPr lang="en-US" dirty="0" err="1"/>
              <a:t>penyiapan</a:t>
            </a:r>
            <a:r>
              <a:rPr lang="en-US" dirty="0"/>
              <a:t> </a:t>
            </a:r>
            <a:r>
              <a:rPr lang="en-US" dirty="0" err="1"/>
              <a:t>dosen</a:t>
            </a:r>
            <a:r>
              <a:rPr lang="en-US" dirty="0"/>
              <a:t>/guru</a:t>
            </a:r>
          </a:p>
          <a:p>
            <a:pPr algn="l"/>
            <a:r>
              <a:rPr lang="en-US" dirty="0"/>
              <a:t>di </a:t>
            </a:r>
            <a:r>
              <a:rPr lang="en-US" dirty="0" err="1"/>
              <a:t>bidang</a:t>
            </a:r>
            <a:r>
              <a:rPr lang="en-US" dirty="0"/>
              <a:t> AI, </a:t>
            </a:r>
            <a:r>
              <a:rPr lang="en-US" dirty="0" err="1"/>
              <a:t>serta</a:t>
            </a:r>
            <a:r>
              <a:rPr lang="en-US" dirty="0"/>
              <a:t> </a:t>
            </a:r>
            <a:r>
              <a:rPr lang="en-US" dirty="0" err="1"/>
              <a:t>penetapan</a:t>
            </a:r>
            <a:r>
              <a:rPr lang="en-US" dirty="0"/>
              <a:t> SKKNI AI, </a:t>
            </a:r>
            <a:r>
              <a:rPr lang="en-US" dirty="0" err="1"/>
              <a:t>dll</a:t>
            </a:r>
            <a:r>
              <a:rPr lang="en-US" dirty="0"/>
              <a: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99140" y="92076"/>
            <a:ext cx="1636393" cy="859624"/>
          </a:xfrm>
          <a:prstGeom prst="rect">
            <a:avLst/>
          </a:prstGeom>
        </p:spPr>
      </p:pic>
    </p:spTree>
    <p:extLst>
      <p:ext uri="{BB962C8B-B14F-4D97-AF65-F5344CB8AC3E}">
        <p14:creationId xmlns:p14="http://schemas.microsoft.com/office/powerpoint/2010/main" val="32445307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l"/>
            <a:r>
              <a:rPr lang="en-US" dirty="0" err="1"/>
              <a:t>Kecerdasan</a:t>
            </a:r>
            <a:r>
              <a:rPr lang="en-US" dirty="0"/>
              <a:t> </a:t>
            </a:r>
            <a:r>
              <a:rPr lang="en-US" dirty="0" err="1"/>
              <a:t>buatan</a:t>
            </a:r>
            <a:r>
              <a:rPr lang="en-US" dirty="0"/>
              <a:t> di Indonesia: </a:t>
            </a:r>
            <a:r>
              <a:rPr lang="en-US" dirty="0" err="1"/>
              <a:t>Situasi</a:t>
            </a:r>
            <a:r>
              <a:rPr lang="en-US" dirty="0"/>
              <a:t> </a:t>
            </a:r>
            <a:r>
              <a:rPr lang="en-US" dirty="0" err="1"/>
              <a:t>saat</a:t>
            </a:r>
            <a:r>
              <a:rPr lang="en-US" dirty="0"/>
              <a:t> </a:t>
            </a:r>
            <a:r>
              <a:rPr lang="en-US" dirty="0" err="1"/>
              <a:t>ini</a:t>
            </a:r>
            <a:r>
              <a:rPr lang="en-US" dirty="0"/>
              <a:t> </a:t>
            </a:r>
            <a:r>
              <a:rPr lang="en-US" dirty="0" err="1"/>
              <a:t>dan</a:t>
            </a:r>
            <a:r>
              <a:rPr lang="en-US" dirty="0"/>
              <a:t> </a:t>
            </a:r>
            <a:r>
              <a:rPr lang="en-US" dirty="0" err="1"/>
              <a:t>peluangnya</a:t>
            </a:r>
            <a:endParaRPr lang="en-US" dirty="0"/>
          </a:p>
        </p:txBody>
      </p:sp>
      <p:sp>
        <p:nvSpPr>
          <p:cNvPr id="2" name="Content Placeholder 1"/>
          <p:cNvSpPr>
            <a:spLocks noGrp="1"/>
          </p:cNvSpPr>
          <p:nvPr>
            <p:ph idx="1"/>
          </p:nvPr>
        </p:nvSpPr>
        <p:spPr/>
        <p:txBody>
          <a:bodyPr>
            <a:normAutofit fontScale="47500" lnSpcReduction="20000"/>
          </a:bodyPr>
          <a:lstStyle/>
          <a:p>
            <a:pPr algn="l"/>
            <a:r>
              <a:rPr lang="en-US" dirty="0" err="1"/>
              <a:t>Terobosan</a:t>
            </a:r>
            <a:r>
              <a:rPr lang="en-US" dirty="0"/>
              <a:t> </a:t>
            </a:r>
            <a:r>
              <a:rPr lang="en-US" dirty="0" err="1"/>
              <a:t>dalam</a:t>
            </a:r>
            <a:r>
              <a:rPr lang="en-US" dirty="0"/>
              <a:t> </a:t>
            </a:r>
            <a:r>
              <a:rPr lang="en-US" dirty="0" err="1"/>
              <a:t>pengembangan</a:t>
            </a:r>
            <a:r>
              <a:rPr lang="en-US" dirty="0"/>
              <a:t> </a:t>
            </a:r>
            <a:r>
              <a:rPr lang="en-US" dirty="0" err="1"/>
              <a:t>kecerdasan</a:t>
            </a:r>
            <a:r>
              <a:rPr lang="en-US" dirty="0"/>
              <a:t> </a:t>
            </a:r>
            <a:r>
              <a:rPr lang="en-US" dirty="0" err="1"/>
              <a:t>buatan</a:t>
            </a:r>
            <a:r>
              <a:rPr lang="en-US" dirty="0"/>
              <a:t> (Artificial Intelligence / AI) </a:t>
            </a:r>
            <a:r>
              <a:rPr lang="en-US" dirty="0" err="1"/>
              <a:t>sebagian</a:t>
            </a:r>
            <a:endParaRPr lang="en-US" dirty="0"/>
          </a:p>
          <a:p>
            <a:pPr algn="l"/>
            <a:r>
              <a:rPr lang="en-US" dirty="0" err="1"/>
              <a:t>besar</a:t>
            </a:r>
            <a:r>
              <a:rPr lang="en-US" dirty="0"/>
              <a:t> </a:t>
            </a:r>
            <a:r>
              <a:rPr lang="en-US" dirty="0" err="1"/>
              <a:t>berasal</a:t>
            </a:r>
            <a:r>
              <a:rPr lang="en-US" dirty="0"/>
              <a:t> </a:t>
            </a:r>
            <a:r>
              <a:rPr lang="en-US" dirty="0" err="1"/>
              <a:t>dari</a:t>
            </a:r>
            <a:r>
              <a:rPr lang="en-US" dirty="0"/>
              <a:t> </a:t>
            </a:r>
            <a:r>
              <a:rPr lang="en-US" dirty="0" err="1"/>
              <a:t>negara</a:t>
            </a:r>
            <a:r>
              <a:rPr lang="en-US" dirty="0"/>
              <a:t> lain, </a:t>
            </a:r>
            <a:r>
              <a:rPr lang="en-US" dirty="0" err="1"/>
              <a:t>namun</a:t>
            </a:r>
            <a:r>
              <a:rPr lang="en-US" dirty="0"/>
              <a:t> Indonesia </a:t>
            </a:r>
            <a:r>
              <a:rPr lang="en-US" dirty="0" err="1"/>
              <a:t>juga</a:t>
            </a:r>
            <a:r>
              <a:rPr lang="en-US" dirty="0"/>
              <a:t> </a:t>
            </a:r>
            <a:r>
              <a:rPr lang="en-US" dirty="0" err="1"/>
              <a:t>mulai</a:t>
            </a:r>
            <a:r>
              <a:rPr lang="en-US" dirty="0"/>
              <a:t> </a:t>
            </a:r>
            <a:r>
              <a:rPr lang="en-US" dirty="0" err="1"/>
              <a:t>berperan</a:t>
            </a:r>
            <a:r>
              <a:rPr lang="en-US" dirty="0"/>
              <a:t> </a:t>
            </a:r>
            <a:r>
              <a:rPr lang="en-US" dirty="0" err="1"/>
              <a:t>aktif</a:t>
            </a:r>
            <a:r>
              <a:rPr lang="en-US" dirty="0"/>
              <a:t>. </a:t>
            </a:r>
            <a:r>
              <a:rPr lang="en-US" dirty="0" err="1"/>
              <a:t>Dengan</a:t>
            </a:r>
            <a:r>
              <a:rPr lang="en-US" dirty="0"/>
              <a:t> </a:t>
            </a:r>
            <a:r>
              <a:rPr lang="en-US" dirty="0" err="1" smtClean="0"/>
              <a:t>populasi</a:t>
            </a:r>
            <a:r>
              <a:rPr lang="en-US" dirty="0" smtClean="0"/>
              <a:t> </a:t>
            </a:r>
            <a:r>
              <a:rPr lang="en-US" dirty="0" err="1" smtClean="0"/>
              <a:t>muda</a:t>
            </a:r>
            <a:r>
              <a:rPr lang="en-US" dirty="0" smtClean="0"/>
              <a:t> </a:t>
            </a:r>
            <a:r>
              <a:rPr lang="en-US" dirty="0"/>
              <a:t>yang </a:t>
            </a:r>
            <a:r>
              <a:rPr lang="en-US" dirty="0" err="1"/>
              <a:t>melek</a:t>
            </a:r>
            <a:r>
              <a:rPr lang="en-US" dirty="0"/>
              <a:t> </a:t>
            </a:r>
            <a:r>
              <a:rPr lang="en-US" dirty="0" err="1"/>
              <a:t>teknologi</a:t>
            </a:r>
            <a:r>
              <a:rPr lang="en-US" dirty="0"/>
              <a:t> </a:t>
            </a:r>
            <a:r>
              <a:rPr lang="en-US" dirty="0" err="1"/>
              <a:t>dan</a:t>
            </a:r>
            <a:r>
              <a:rPr lang="en-US" dirty="0"/>
              <a:t> </a:t>
            </a:r>
            <a:r>
              <a:rPr lang="en-US" dirty="0" err="1"/>
              <a:t>tren</a:t>
            </a:r>
            <a:r>
              <a:rPr lang="en-US" dirty="0"/>
              <a:t> </a:t>
            </a:r>
            <a:r>
              <a:rPr lang="en-US" dirty="0" err="1"/>
              <a:t>makroekonomi</a:t>
            </a:r>
            <a:r>
              <a:rPr lang="en-US" dirty="0"/>
              <a:t> yang </a:t>
            </a:r>
            <a:r>
              <a:rPr lang="en-US" dirty="0" err="1"/>
              <a:t>mendukung</a:t>
            </a:r>
            <a:r>
              <a:rPr lang="en-US" dirty="0"/>
              <a:t>, </a:t>
            </a:r>
            <a:r>
              <a:rPr lang="en-US" dirty="0" err="1" smtClean="0"/>
              <a:t>perusahaan</a:t>
            </a:r>
            <a:r>
              <a:rPr lang="en-US" dirty="0" smtClean="0"/>
              <a:t>- </a:t>
            </a:r>
            <a:r>
              <a:rPr lang="en-US" dirty="0" err="1" smtClean="0"/>
              <a:t>perusahaan</a:t>
            </a:r>
            <a:r>
              <a:rPr lang="en-US" dirty="0" smtClean="0"/>
              <a:t> </a:t>
            </a:r>
            <a:r>
              <a:rPr lang="en-US" dirty="0"/>
              <a:t>Indonesia </a:t>
            </a:r>
            <a:r>
              <a:rPr lang="en-US" dirty="0" err="1"/>
              <a:t>mulai</a:t>
            </a:r>
            <a:r>
              <a:rPr lang="en-US" dirty="0"/>
              <a:t> </a:t>
            </a:r>
            <a:r>
              <a:rPr lang="en-US" dirty="0" err="1"/>
              <a:t>mengadopsi</a:t>
            </a:r>
            <a:r>
              <a:rPr lang="en-US" dirty="0"/>
              <a:t> </a:t>
            </a:r>
            <a:r>
              <a:rPr lang="en-US" dirty="0" err="1"/>
              <a:t>dan</a:t>
            </a:r>
            <a:r>
              <a:rPr lang="en-US" dirty="0"/>
              <a:t> </a:t>
            </a:r>
            <a:r>
              <a:rPr lang="en-US" dirty="0" err="1"/>
              <a:t>memanfaatkan</a:t>
            </a:r>
            <a:r>
              <a:rPr lang="en-US" dirty="0"/>
              <a:t> AI yang </a:t>
            </a:r>
            <a:r>
              <a:rPr lang="en-US" dirty="0" err="1"/>
              <a:t>peluangnya</a:t>
            </a:r>
            <a:r>
              <a:rPr lang="en-US" dirty="0"/>
              <a:t> </a:t>
            </a:r>
            <a:r>
              <a:rPr lang="en-US" dirty="0" err="1" smtClean="0"/>
              <a:t>sangat</a:t>
            </a:r>
            <a:r>
              <a:rPr lang="en-US" dirty="0" smtClean="0"/>
              <a:t> </a:t>
            </a:r>
            <a:r>
              <a:rPr lang="en-US" dirty="0" err="1" smtClean="0"/>
              <a:t>besar</a:t>
            </a:r>
            <a:r>
              <a:rPr lang="en-US" dirty="0"/>
              <a:t>. Investor </a:t>
            </a:r>
            <a:r>
              <a:rPr lang="en-US" dirty="0" err="1"/>
              <a:t>lokal</a:t>
            </a:r>
            <a:r>
              <a:rPr lang="en-US" dirty="0"/>
              <a:t> </a:t>
            </a:r>
            <a:r>
              <a:rPr lang="en-US" dirty="0" err="1"/>
              <a:t>dan</a:t>
            </a:r>
            <a:r>
              <a:rPr lang="en-US" dirty="0"/>
              <a:t> </a:t>
            </a:r>
            <a:r>
              <a:rPr lang="en-US" dirty="0" err="1"/>
              <a:t>internasional</a:t>
            </a:r>
            <a:r>
              <a:rPr lang="en-US" dirty="0"/>
              <a:t> </a:t>
            </a:r>
            <a:r>
              <a:rPr lang="en-US" dirty="0" err="1"/>
              <a:t>juga</a:t>
            </a:r>
            <a:r>
              <a:rPr lang="en-US" dirty="0"/>
              <a:t> </a:t>
            </a:r>
            <a:r>
              <a:rPr lang="en-US" dirty="0" err="1"/>
              <a:t>mengincar</a:t>
            </a:r>
            <a:r>
              <a:rPr lang="en-US" dirty="0"/>
              <a:t> </a:t>
            </a:r>
            <a:r>
              <a:rPr lang="en-US" dirty="0" err="1"/>
              <a:t>potensi</a:t>
            </a:r>
            <a:r>
              <a:rPr lang="en-US" dirty="0"/>
              <a:t> AI di </a:t>
            </a:r>
            <a:r>
              <a:rPr lang="en-US" dirty="0" err="1"/>
              <a:t>negara</a:t>
            </a:r>
            <a:r>
              <a:rPr lang="en-US" dirty="0"/>
              <a:t> </a:t>
            </a:r>
            <a:r>
              <a:rPr lang="en-US" dirty="0" err="1"/>
              <a:t>dpengan</a:t>
            </a:r>
            <a:r>
              <a:rPr lang="en-US" dirty="0"/>
              <a:t> </a:t>
            </a:r>
            <a:r>
              <a:rPr lang="en-US" dirty="0" err="1" smtClean="0"/>
              <a:t>ekonomi</a:t>
            </a:r>
            <a:r>
              <a:rPr lang="en-US" dirty="0" smtClean="0"/>
              <a:t> </a:t>
            </a:r>
            <a:r>
              <a:rPr lang="en-US" dirty="0" err="1" smtClean="0"/>
              <a:t>terbesar</a:t>
            </a:r>
            <a:r>
              <a:rPr lang="en-US" dirty="0" smtClean="0"/>
              <a:t> </a:t>
            </a:r>
            <a:r>
              <a:rPr lang="en-US" dirty="0"/>
              <a:t>di </a:t>
            </a:r>
            <a:r>
              <a:rPr lang="en-US" dirty="0" smtClean="0"/>
              <a:t>Asia Tenggara </a:t>
            </a:r>
            <a:r>
              <a:rPr lang="en-US" dirty="0" err="1"/>
              <a:t>ini</a:t>
            </a:r>
            <a:r>
              <a:rPr lang="en-US" dirty="0"/>
              <a:t>.</a:t>
            </a:r>
          </a:p>
          <a:p>
            <a:pPr algn="l"/>
            <a:r>
              <a:rPr lang="en-US" dirty="0" err="1"/>
              <a:t>Strategi</a:t>
            </a:r>
            <a:r>
              <a:rPr lang="en-US" dirty="0"/>
              <a:t> </a:t>
            </a:r>
            <a:r>
              <a:rPr lang="en-US" dirty="0" err="1"/>
              <a:t>Nasional</a:t>
            </a:r>
            <a:r>
              <a:rPr lang="en-US" dirty="0"/>
              <a:t> </a:t>
            </a:r>
            <a:r>
              <a:rPr lang="en-US" dirty="0" err="1"/>
              <a:t>Kecerdasan</a:t>
            </a:r>
            <a:r>
              <a:rPr lang="en-US" dirty="0"/>
              <a:t> </a:t>
            </a:r>
            <a:r>
              <a:rPr lang="en-US" dirty="0" err="1"/>
              <a:t>Artifisial</a:t>
            </a:r>
            <a:r>
              <a:rPr lang="en-US" dirty="0"/>
              <a:t> RI (</a:t>
            </a:r>
            <a:r>
              <a:rPr lang="en-US" dirty="0" err="1"/>
              <a:t>Stranas</a:t>
            </a:r>
            <a:r>
              <a:rPr lang="en-US" dirty="0"/>
              <a:t> KA) 2020-2045 </a:t>
            </a:r>
            <a:r>
              <a:rPr lang="en-US" dirty="0" err="1"/>
              <a:t>membentuk</a:t>
            </a:r>
            <a:r>
              <a:rPr lang="en-US" dirty="0"/>
              <a:t> </a:t>
            </a:r>
            <a:r>
              <a:rPr lang="en-US" dirty="0" err="1"/>
              <a:t>landasan</a:t>
            </a:r>
            <a:r>
              <a:rPr lang="en-US" dirty="0"/>
              <a:t> </a:t>
            </a:r>
            <a:r>
              <a:rPr lang="en-US" dirty="0" err="1"/>
              <a:t>bagi</a:t>
            </a:r>
            <a:endParaRPr lang="en-US" dirty="0"/>
          </a:p>
          <a:p>
            <a:pPr algn="l"/>
            <a:r>
              <a:rPr lang="en-US" dirty="0" err="1"/>
              <a:t>pertumbuhan</a:t>
            </a:r>
            <a:r>
              <a:rPr lang="en-US" dirty="0"/>
              <a:t> AI </a:t>
            </a:r>
            <a:r>
              <a:rPr lang="en-US" dirty="0" err="1"/>
              <a:t>dengan</a:t>
            </a:r>
            <a:r>
              <a:rPr lang="en-US" dirty="0"/>
              <a:t> </a:t>
            </a:r>
            <a:r>
              <a:rPr lang="en-US" dirty="0" err="1"/>
              <a:t>mendorong</a:t>
            </a:r>
            <a:r>
              <a:rPr lang="en-US" dirty="0"/>
              <a:t> </a:t>
            </a:r>
            <a:r>
              <a:rPr lang="en-US" dirty="0" err="1"/>
              <a:t>kolaborasi</a:t>
            </a:r>
            <a:r>
              <a:rPr lang="en-US" dirty="0"/>
              <a:t> </a:t>
            </a:r>
            <a:r>
              <a:rPr lang="en-US" dirty="0" err="1"/>
              <a:t>antara</a:t>
            </a:r>
            <a:r>
              <a:rPr lang="en-US" dirty="0"/>
              <a:t> </a:t>
            </a:r>
            <a:r>
              <a:rPr lang="en-US" dirty="0" err="1"/>
              <a:t>pemerintah</a:t>
            </a:r>
            <a:r>
              <a:rPr lang="en-US" dirty="0"/>
              <a:t>, </a:t>
            </a:r>
            <a:r>
              <a:rPr lang="en-US" dirty="0" err="1"/>
              <a:t>industri</a:t>
            </a:r>
            <a:r>
              <a:rPr lang="en-US" dirty="0"/>
              <a:t>, </a:t>
            </a:r>
            <a:r>
              <a:rPr lang="en-US" dirty="0" err="1"/>
              <a:t>akademisi</a:t>
            </a:r>
            <a:r>
              <a:rPr lang="en-US" dirty="0"/>
              <a:t>, </a:t>
            </a:r>
            <a:r>
              <a:rPr lang="en-US" dirty="0" err="1"/>
              <a:t>dan</a:t>
            </a:r>
            <a:endParaRPr lang="en-US" dirty="0"/>
          </a:p>
          <a:p>
            <a:pPr algn="l"/>
            <a:r>
              <a:rPr lang="en-US" dirty="0" err="1"/>
              <a:t>masyarakat</a:t>
            </a:r>
            <a:r>
              <a:rPr lang="en-US" dirty="0"/>
              <a:t>. </a:t>
            </a:r>
            <a:r>
              <a:rPr lang="en-US" dirty="0" err="1"/>
              <a:t>Untuk</a:t>
            </a:r>
            <a:r>
              <a:rPr lang="en-US" dirty="0"/>
              <a:t> </a:t>
            </a:r>
            <a:r>
              <a:rPr lang="en-US" dirty="0" err="1"/>
              <a:t>memfasilitasi</a:t>
            </a:r>
            <a:r>
              <a:rPr lang="en-US" dirty="0"/>
              <a:t> </a:t>
            </a:r>
            <a:r>
              <a:rPr lang="en-US" dirty="0" err="1"/>
              <a:t>koordinasi</a:t>
            </a:r>
            <a:r>
              <a:rPr lang="en-US" dirty="0"/>
              <a:t> </a:t>
            </a:r>
            <a:r>
              <a:rPr lang="en-US" dirty="0" err="1"/>
              <a:t>antara</a:t>
            </a:r>
            <a:r>
              <a:rPr lang="en-US" dirty="0"/>
              <a:t> </a:t>
            </a:r>
            <a:r>
              <a:rPr lang="en-US" dirty="0" err="1"/>
              <a:t>sektor</a:t>
            </a:r>
            <a:r>
              <a:rPr lang="en-US" dirty="0"/>
              <a:t> </a:t>
            </a:r>
            <a:r>
              <a:rPr lang="en-US" dirty="0" err="1"/>
              <a:t>publik</a:t>
            </a:r>
            <a:r>
              <a:rPr lang="en-US" dirty="0"/>
              <a:t> </a:t>
            </a:r>
            <a:r>
              <a:rPr lang="en-US" dirty="0" err="1"/>
              <a:t>dan</a:t>
            </a:r>
            <a:r>
              <a:rPr lang="en-US" dirty="0"/>
              <a:t> </a:t>
            </a:r>
            <a:r>
              <a:rPr lang="en-US" dirty="0" err="1"/>
              <a:t>swasta</a:t>
            </a:r>
            <a:r>
              <a:rPr lang="en-US" dirty="0"/>
              <a:t>, </a:t>
            </a:r>
            <a:r>
              <a:rPr lang="en-US" dirty="0" err="1"/>
              <a:t>dibentuklah</a:t>
            </a:r>
            <a:endParaRPr lang="en-US" dirty="0"/>
          </a:p>
          <a:p>
            <a:pPr algn="l"/>
            <a:r>
              <a:rPr lang="en-US" dirty="0" err="1"/>
              <a:t>suatu</a:t>
            </a:r>
            <a:r>
              <a:rPr lang="en-US" dirty="0"/>
              <a:t> </a:t>
            </a:r>
            <a:r>
              <a:rPr lang="en-US" dirty="0" err="1"/>
              <a:t>organisasi</a:t>
            </a:r>
            <a:r>
              <a:rPr lang="en-US" dirty="0"/>
              <a:t> </a:t>
            </a:r>
            <a:r>
              <a:rPr lang="en-US" dirty="0" err="1"/>
              <a:t>Kolaborasi</a:t>
            </a:r>
            <a:r>
              <a:rPr lang="en-US" dirty="0"/>
              <a:t> </a:t>
            </a:r>
            <a:r>
              <a:rPr lang="en-US" dirty="0" err="1"/>
              <a:t>Riset</a:t>
            </a:r>
            <a:r>
              <a:rPr lang="en-US" dirty="0"/>
              <a:t> </a:t>
            </a:r>
            <a:r>
              <a:rPr lang="en-US" dirty="0" err="1"/>
              <a:t>dan</a:t>
            </a:r>
            <a:r>
              <a:rPr lang="en-US" dirty="0"/>
              <a:t> </a:t>
            </a:r>
            <a:r>
              <a:rPr lang="en-US" dirty="0" err="1"/>
              <a:t>Inovasi</a:t>
            </a:r>
            <a:r>
              <a:rPr lang="en-US" dirty="0"/>
              <a:t> </a:t>
            </a:r>
            <a:r>
              <a:rPr lang="en-US" dirty="0" err="1"/>
              <a:t>Industri</a:t>
            </a:r>
            <a:r>
              <a:rPr lang="en-US" dirty="0"/>
              <a:t> </a:t>
            </a:r>
            <a:r>
              <a:rPr lang="en-US" dirty="0" err="1"/>
              <a:t>Kecerdasan</a:t>
            </a:r>
            <a:r>
              <a:rPr lang="en-US" dirty="0"/>
              <a:t> </a:t>
            </a:r>
            <a:r>
              <a:rPr lang="en-US" dirty="0" err="1"/>
              <a:t>Artifisial</a:t>
            </a:r>
            <a:r>
              <a:rPr lang="en-US" dirty="0"/>
              <a:t> (KORIKA) yang</a:t>
            </a:r>
          </a:p>
          <a:p>
            <a:pPr algn="l"/>
            <a:r>
              <a:rPr lang="en-US" dirty="0" err="1"/>
              <a:t>berdiri</a:t>
            </a:r>
            <a:r>
              <a:rPr lang="en-US" dirty="0"/>
              <a:t> </a:t>
            </a:r>
            <a:r>
              <a:rPr lang="en-US" dirty="0" err="1"/>
              <a:t>dari</a:t>
            </a:r>
            <a:r>
              <a:rPr lang="en-US" dirty="0"/>
              <a:t> </a:t>
            </a:r>
            <a:r>
              <a:rPr lang="en-US" dirty="0" err="1"/>
              <a:t>Pemerintah</a:t>
            </a:r>
            <a:r>
              <a:rPr lang="en-US" dirty="0"/>
              <a:t>, </a:t>
            </a:r>
            <a:r>
              <a:rPr lang="en-US" dirty="0" err="1"/>
              <a:t>Industri</a:t>
            </a:r>
            <a:r>
              <a:rPr lang="en-US" dirty="0"/>
              <a:t>, </a:t>
            </a:r>
            <a:r>
              <a:rPr lang="en-US" dirty="0" err="1"/>
              <a:t>Akademis</a:t>
            </a:r>
            <a:r>
              <a:rPr lang="en-US" dirty="0"/>
              <a:t>, </a:t>
            </a:r>
            <a:r>
              <a:rPr lang="en-US" dirty="0" err="1"/>
              <a:t>dan</a:t>
            </a:r>
            <a:r>
              <a:rPr lang="en-US" dirty="0"/>
              <a:t> </a:t>
            </a:r>
            <a:r>
              <a:rPr lang="en-US" dirty="0" err="1"/>
              <a:t>Komunitas</a:t>
            </a:r>
            <a:r>
              <a:rPr lang="en-US" dirty="0"/>
              <a:t>, </a:t>
            </a:r>
            <a:r>
              <a:rPr lang="en-US" dirty="0" err="1"/>
              <a:t>dan</a:t>
            </a:r>
            <a:r>
              <a:rPr lang="en-US" dirty="0"/>
              <a:t> </a:t>
            </a:r>
            <a:r>
              <a:rPr lang="en-US" dirty="0" err="1"/>
              <a:t>Pusat</a:t>
            </a:r>
            <a:r>
              <a:rPr lang="en-US" dirty="0"/>
              <a:t> </a:t>
            </a:r>
            <a:r>
              <a:rPr lang="en-US" dirty="0" err="1"/>
              <a:t>Inovasi</a:t>
            </a:r>
            <a:r>
              <a:rPr lang="en-US" dirty="0"/>
              <a:t> AI yang </a:t>
            </a:r>
            <a:r>
              <a:rPr lang="en-US" dirty="0" err="1"/>
              <a:t>disebut</a:t>
            </a:r>
            <a:endParaRPr lang="en-US" dirty="0"/>
          </a:p>
          <a:p>
            <a:pPr algn="l"/>
            <a:r>
              <a:rPr lang="en-US" dirty="0" err="1"/>
              <a:t>Pusat</a:t>
            </a:r>
            <a:r>
              <a:rPr lang="en-US" dirty="0"/>
              <a:t> </a:t>
            </a:r>
            <a:r>
              <a:rPr lang="en-US" dirty="0" err="1"/>
              <a:t>Inovasi</a:t>
            </a:r>
            <a:r>
              <a:rPr lang="en-US" dirty="0"/>
              <a:t> </a:t>
            </a:r>
            <a:r>
              <a:rPr lang="en-US" dirty="0" err="1"/>
              <a:t>Kecerdasan</a:t>
            </a:r>
            <a:r>
              <a:rPr lang="en-US" dirty="0"/>
              <a:t> </a:t>
            </a:r>
            <a:r>
              <a:rPr lang="en-US" dirty="0" err="1"/>
              <a:t>Artifisial</a:t>
            </a:r>
            <a:r>
              <a:rPr lang="en-US" dirty="0"/>
              <a:t> (PIKA). Indonesia </a:t>
            </a:r>
            <a:r>
              <a:rPr lang="en-US" dirty="0" err="1"/>
              <a:t>mengantisipasi</a:t>
            </a:r>
            <a:r>
              <a:rPr lang="en-US" dirty="0"/>
              <a:t> </a:t>
            </a:r>
            <a:r>
              <a:rPr lang="en-US" dirty="0" err="1"/>
              <a:t>bahwa</a:t>
            </a:r>
            <a:r>
              <a:rPr lang="en-US" dirty="0"/>
              <a:t> AI </a:t>
            </a:r>
            <a:r>
              <a:rPr lang="en-US" dirty="0" err="1"/>
              <a:t>akan</a:t>
            </a:r>
            <a:endParaRPr lang="en-US" dirty="0"/>
          </a:p>
          <a:p>
            <a:pPr algn="l"/>
            <a:r>
              <a:rPr lang="en-US" dirty="0" err="1"/>
              <a:t>memberikan</a:t>
            </a:r>
            <a:r>
              <a:rPr lang="en-US" dirty="0"/>
              <a:t> </a:t>
            </a:r>
            <a:r>
              <a:rPr lang="en-US" dirty="0" err="1"/>
              <a:t>kontribusi</a:t>
            </a:r>
            <a:r>
              <a:rPr lang="en-US" dirty="0"/>
              <a:t> yang </a:t>
            </a:r>
            <a:r>
              <a:rPr lang="en-US" dirty="0" err="1"/>
              <a:t>signifikan</a:t>
            </a:r>
            <a:r>
              <a:rPr lang="en-US" dirty="0"/>
              <a:t> </a:t>
            </a:r>
            <a:r>
              <a:rPr lang="en-US" dirty="0" err="1"/>
              <a:t>sebesar</a:t>
            </a:r>
            <a:r>
              <a:rPr lang="en-US" dirty="0"/>
              <a:t> US$366 </a:t>
            </a:r>
            <a:r>
              <a:rPr lang="en-US" dirty="0" err="1"/>
              <a:t>miliar</a:t>
            </a:r>
            <a:r>
              <a:rPr lang="en-US" dirty="0"/>
              <a:t> </a:t>
            </a:r>
            <a:r>
              <a:rPr lang="en-US" dirty="0" err="1"/>
              <a:t>bagi</a:t>
            </a:r>
            <a:r>
              <a:rPr lang="en-US" dirty="0"/>
              <a:t> </a:t>
            </a:r>
            <a:r>
              <a:rPr lang="en-US" dirty="0" err="1"/>
              <a:t>perekonomian</a:t>
            </a:r>
            <a:r>
              <a:rPr lang="en-US" dirty="0"/>
              <a:t> Indonesia</a:t>
            </a:r>
          </a:p>
          <a:p>
            <a:pPr algn="l"/>
            <a:r>
              <a:rPr lang="en-US" dirty="0" err="1"/>
              <a:t>dalam</a:t>
            </a:r>
            <a:r>
              <a:rPr lang="en-US" dirty="0"/>
              <a:t> </a:t>
            </a:r>
            <a:r>
              <a:rPr lang="en-US" dirty="0" err="1"/>
              <a:t>dekade</a:t>
            </a:r>
            <a:r>
              <a:rPr lang="en-US" dirty="0"/>
              <a:t> </a:t>
            </a:r>
            <a:r>
              <a:rPr lang="en-US" dirty="0" err="1"/>
              <a:t>mendatang</a:t>
            </a:r>
            <a:r>
              <a:rPr lang="en-US" dirty="0"/>
              <a: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25730" y="257432"/>
            <a:ext cx="1450555" cy="762000"/>
          </a:xfrm>
          <a:prstGeom prst="rect">
            <a:avLst/>
          </a:prstGeom>
        </p:spPr>
      </p:pic>
    </p:spTree>
    <p:extLst>
      <p:ext uri="{BB962C8B-B14F-4D97-AF65-F5344CB8AC3E}">
        <p14:creationId xmlns:p14="http://schemas.microsoft.com/office/powerpoint/2010/main" val="31195828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l"/>
            <a:r>
              <a:rPr lang="en-US" sz="4000" dirty="0" err="1"/>
              <a:t>Kecerdasan</a:t>
            </a:r>
            <a:r>
              <a:rPr lang="en-US" sz="4000" dirty="0"/>
              <a:t> </a:t>
            </a:r>
            <a:r>
              <a:rPr lang="en-US" sz="4000" dirty="0" err="1"/>
              <a:t>buatan</a:t>
            </a:r>
            <a:r>
              <a:rPr lang="en-US" sz="4000" dirty="0"/>
              <a:t> di Indonesia: </a:t>
            </a:r>
            <a:r>
              <a:rPr lang="en-US" sz="4000" dirty="0" err="1"/>
              <a:t>Situasi</a:t>
            </a:r>
            <a:r>
              <a:rPr lang="en-US" sz="4000" dirty="0"/>
              <a:t> </a:t>
            </a:r>
            <a:r>
              <a:rPr lang="en-US" sz="4000" dirty="0" err="1"/>
              <a:t>saat</a:t>
            </a:r>
            <a:r>
              <a:rPr lang="en-US" sz="4000" dirty="0"/>
              <a:t> </a:t>
            </a:r>
            <a:r>
              <a:rPr lang="en-US" sz="4000" dirty="0" err="1"/>
              <a:t>ini</a:t>
            </a:r>
            <a:r>
              <a:rPr lang="en-US" sz="4000" dirty="0"/>
              <a:t> </a:t>
            </a:r>
            <a:r>
              <a:rPr lang="en-US" sz="4000" dirty="0" err="1"/>
              <a:t>dan</a:t>
            </a:r>
            <a:r>
              <a:rPr lang="en-US" sz="4000" dirty="0"/>
              <a:t> </a:t>
            </a:r>
            <a:r>
              <a:rPr lang="en-US" sz="4000" dirty="0" err="1"/>
              <a:t>peluangnya</a:t>
            </a:r>
            <a:endParaRPr lang="en-US" sz="4000" dirty="0"/>
          </a:p>
        </p:txBody>
      </p:sp>
      <p:sp>
        <p:nvSpPr>
          <p:cNvPr id="2" name="Content Placeholder 1"/>
          <p:cNvSpPr>
            <a:spLocks noGrp="1"/>
          </p:cNvSpPr>
          <p:nvPr>
            <p:ph idx="1"/>
          </p:nvPr>
        </p:nvSpPr>
        <p:spPr/>
        <p:txBody>
          <a:bodyPr>
            <a:normAutofit fontScale="47500" lnSpcReduction="20000"/>
          </a:bodyPr>
          <a:lstStyle/>
          <a:p>
            <a:pPr algn="l"/>
            <a:r>
              <a:rPr lang="en-US" dirty="0"/>
              <a:t>1. </a:t>
            </a:r>
            <a:r>
              <a:rPr lang="en-US" dirty="0" err="1"/>
              <a:t>Penerapan</a:t>
            </a:r>
            <a:r>
              <a:rPr lang="en-US" dirty="0"/>
              <a:t> </a:t>
            </a:r>
            <a:r>
              <a:rPr lang="en-US" dirty="0" err="1"/>
              <a:t>teknologi</a:t>
            </a:r>
            <a:r>
              <a:rPr lang="en-US" dirty="0"/>
              <a:t> AI di Indonesia</a:t>
            </a:r>
          </a:p>
          <a:p>
            <a:pPr algn="l"/>
            <a:r>
              <a:rPr lang="en-US" dirty="0"/>
              <a:t>AI </a:t>
            </a:r>
            <a:r>
              <a:rPr lang="en-US" dirty="0" err="1"/>
              <a:t>sudah</a:t>
            </a:r>
            <a:r>
              <a:rPr lang="en-US" dirty="0"/>
              <a:t> </a:t>
            </a:r>
            <a:r>
              <a:rPr lang="en-US" dirty="0" err="1"/>
              <a:t>mulai</a:t>
            </a:r>
            <a:r>
              <a:rPr lang="en-US" dirty="0"/>
              <a:t> </a:t>
            </a:r>
            <a:r>
              <a:rPr lang="en-US" dirty="0" err="1"/>
              <a:t>diterapkan</a:t>
            </a:r>
            <a:r>
              <a:rPr lang="en-US" dirty="0"/>
              <a:t> di </a:t>
            </a:r>
            <a:r>
              <a:rPr lang="en-US" dirty="0" err="1"/>
              <a:t>berbagai</a:t>
            </a:r>
            <a:r>
              <a:rPr lang="en-US" dirty="0"/>
              <a:t> </a:t>
            </a:r>
            <a:r>
              <a:rPr lang="en-US" dirty="0" err="1"/>
              <a:t>sektor</a:t>
            </a:r>
            <a:r>
              <a:rPr lang="en-US" dirty="0"/>
              <a:t> di Indonesia, </a:t>
            </a:r>
            <a:r>
              <a:rPr lang="en-US" dirty="0" err="1"/>
              <a:t>mulai</a:t>
            </a:r>
            <a:r>
              <a:rPr lang="en-US" dirty="0"/>
              <a:t> </a:t>
            </a:r>
            <a:r>
              <a:rPr lang="en-US" dirty="0" err="1"/>
              <a:t>dari</a:t>
            </a:r>
            <a:r>
              <a:rPr lang="en-US" dirty="0"/>
              <a:t> </a:t>
            </a:r>
            <a:r>
              <a:rPr lang="en-US" dirty="0" err="1"/>
              <a:t>logistik</a:t>
            </a:r>
            <a:r>
              <a:rPr lang="en-US" dirty="0"/>
              <a:t>, </a:t>
            </a:r>
            <a:r>
              <a:rPr lang="en-US" dirty="0" err="1"/>
              <a:t>Sumber</a:t>
            </a:r>
            <a:r>
              <a:rPr lang="en-US" dirty="0"/>
              <a:t> </a:t>
            </a:r>
            <a:r>
              <a:rPr lang="en-US" dirty="0" err="1"/>
              <a:t>Daya</a:t>
            </a:r>
            <a:endParaRPr lang="en-US" dirty="0"/>
          </a:p>
          <a:p>
            <a:pPr algn="l"/>
            <a:r>
              <a:rPr lang="en-US" dirty="0" err="1"/>
              <a:t>Manusia</a:t>
            </a:r>
            <a:r>
              <a:rPr lang="en-US" dirty="0"/>
              <a:t> (SDM), </a:t>
            </a:r>
            <a:r>
              <a:rPr lang="en-US" dirty="0" err="1"/>
              <a:t>pendidikan</a:t>
            </a:r>
            <a:r>
              <a:rPr lang="en-US" dirty="0"/>
              <a:t>, </a:t>
            </a:r>
            <a:r>
              <a:rPr lang="en-US" dirty="0" err="1"/>
              <a:t>keamanan</a:t>
            </a:r>
            <a:r>
              <a:rPr lang="en-US" dirty="0"/>
              <a:t> </a:t>
            </a:r>
            <a:r>
              <a:rPr lang="en-US" dirty="0" err="1"/>
              <a:t>siber</a:t>
            </a:r>
            <a:r>
              <a:rPr lang="en-US" dirty="0"/>
              <a:t>, </a:t>
            </a:r>
            <a:r>
              <a:rPr lang="en-US" dirty="0" err="1"/>
              <a:t>hingga</a:t>
            </a:r>
            <a:r>
              <a:rPr lang="en-US" dirty="0"/>
              <a:t> </a:t>
            </a:r>
            <a:r>
              <a:rPr lang="en-US" dirty="0" err="1"/>
              <a:t>layanan</a:t>
            </a:r>
            <a:r>
              <a:rPr lang="en-US" dirty="0"/>
              <a:t> </a:t>
            </a:r>
            <a:r>
              <a:rPr lang="en-US" dirty="0" err="1"/>
              <a:t>pelanggan</a:t>
            </a:r>
            <a:r>
              <a:rPr lang="en-US" dirty="0"/>
              <a:t>. </a:t>
            </a:r>
            <a:r>
              <a:rPr lang="en-US" dirty="0" err="1"/>
              <a:t>Penerapan</a:t>
            </a:r>
            <a:r>
              <a:rPr lang="en-US" dirty="0"/>
              <a:t> AI</a:t>
            </a:r>
          </a:p>
          <a:p>
            <a:pPr algn="l"/>
            <a:r>
              <a:rPr lang="en-US" dirty="0" err="1"/>
              <a:t>meningkatkan</a:t>
            </a:r>
            <a:r>
              <a:rPr lang="en-US" dirty="0"/>
              <a:t> </a:t>
            </a:r>
            <a:r>
              <a:rPr lang="en-US" dirty="0" err="1"/>
              <a:t>efisiensi</a:t>
            </a:r>
            <a:r>
              <a:rPr lang="en-US" dirty="0"/>
              <a:t> </a:t>
            </a:r>
            <a:r>
              <a:rPr lang="en-US" dirty="0" err="1"/>
              <a:t>operasional</a:t>
            </a:r>
            <a:r>
              <a:rPr lang="en-US" dirty="0"/>
              <a:t> </a:t>
            </a:r>
            <a:r>
              <a:rPr lang="en-US" dirty="0" err="1"/>
              <a:t>dan</a:t>
            </a:r>
            <a:r>
              <a:rPr lang="en-US" dirty="0"/>
              <a:t> </a:t>
            </a:r>
            <a:r>
              <a:rPr lang="en-US" dirty="0" err="1"/>
              <a:t>memungkinkan</a:t>
            </a:r>
            <a:r>
              <a:rPr lang="en-US" dirty="0"/>
              <a:t> </a:t>
            </a:r>
            <a:r>
              <a:rPr lang="en-US" dirty="0" err="1"/>
              <a:t>bisnis</a:t>
            </a:r>
            <a:r>
              <a:rPr lang="en-US" dirty="0"/>
              <a:t> </a:t>
            </a:r>
            <a:r>
              <a:rPr lang="en-US" dirty="0" err="1"/>
              <a:t>untuk</a:t>
            </a:r>
            <a:r>
              <a:rPr lang="en-US" dirty="0"/>
              <a:t> </a:t>
            </a:r>
            <a:r>
              <a:rPr lang="en-US" dirty="0" err="1"/>
              <a:t>menyediakan</a:t>
            </a:r>
            <a:r>
              <a:rPr lang="en-US" dirty="0"/>
              <a:t> </a:t>
            </a:r>
            <a:r>
              <a:rPr lang="en-US" dirty="0" err="1"/>
              <a:t>produk</a:t>
            </a:r>
            <a:r>
              <a:rPr lang="en-US" dirty="0"/>
              <a:t> </a:t>
            </a:r>
            <a:r>
              <a:rPr lang="en-US" dirty="0" smtClean="0"/>
              <a:t>AI yang </a:t>
            </a:r>
            <a:r>
              <a:rPr lang="en-US" dirty="0" err="1"/>
              <a:t>meningkatkan</a:t>
            </a:r>
            <a:r>
              <a:rPr lang="en-US" dirty="0"/>
              <a:t> </a:t>
            </a:r>
            <a:r>
              <a:rPr lang="en-US" dirty="0" err="1"/>
              <a:t>produktivitas</a:t>
            </a:r>
            <a:r>
              <a:rPr lang="en-US" dirty="0"/>
              <a:t> </a:t>
            </a:r>
            <a:r>
              <a:rPr lang="en-US" dirty="0" err="1"/>
              <a:t>klien</a:t>
            </a:r>
            <a:r>
              <a:rPr lang="en-US" dirty="0"/>
              <a:t>. </a:t>
            </a:r>
            <a:r>
              <a:rPr lang="en-US" dirty="0" err="1"/>
              <a:t>Berikut</a:t>
            </a:r>
            <a:r>
              <a:rPr lang="en-US" dirty="0"/>
              <a:t> </a:t>
            </a:r>
            <a:r>
              <a:rPr lang="en-US" dirty="0" err="1"/>
              <a:t>adalah</a:t>
            </a:r>
            <a:r>
              <a:rPr lang="en-US" dirty="0"/>
              <a:t> </a:t>
            </a:r>
            <a:r>
              <a:rPr lang="en-US" dirty="0" err="1"/>
              <a:t>beberapa</a:t>
            </a:r>
            <a:r>
              <a:rPr lang="en-US" dirty="0"/>
              <a:t> </a:t>
            </a:r>
            <a:r>
              <a:rPr lang="en-US" dirty="0" err="1"/>
              <a:t>contoh</a:t>
            </a:r>
            <a:r>
              <a:rPr lang="en-US" dirty="0"/>
              <a:t> </a:t>
            </a:r>
            <a:r>
              <a:rPr lang="en-US" dirty="0" err="1"/>
              <a:t>penerapan</a:t>
            </a:r>
            <a:r>
              <a:rPr lang="en-US" dirty="0"/>
              <a:t> </a:t>
            </a:r>
            <a:r>
              <a:rPr lang="en-US" dirty="0" err="1" smtClean="0"/>
              <a:t>teknologi</a:t>
            </a:r>
            <a:r>
              <a:rPr lang="en-US" dirty="0" smtClean="0"/>
              <a:t> AI </a:t>
            </a:r>
            <a:r>
              <a:rPr lang="en-US" dirty="0"/>
              <a:t>yang </a:t>
            </a:r>
            <a:r>
              <a:rPr lang="en-US" dirty="0" err="1"/>
              <a:t>diterapkan</a:t>
            </a:r>
            <a:r>
              <a:rPr lang="en-US" dirty="0"/>
              <a:t> </a:t>
            </a:r>
            <a:r>
              <a:rPr lang="en-US" dirty="0" err="1"/>
              <a:t>saat</a:t>
            </a:r>
            <a:r>
              <a:rPr lang="en-US" dirty="0"/>
              <a:t> </a:t>
            </a:r>
            <a:r>
              <a:rPr lang="en-US" dirty="0" err="1"/>
              <a:t>ini</a:t>
            </a:r>
            <a:r>
              <a:rPr lang="en-US" dirty="0"/>
              <a:t>, </a:t>
            </a:r>
            <a:r>
              <a:rPr lang="en-US" dirty="0" err="1"/>
              <a:t>termasuk</a:t>
            </a:r>
            <a:r>
              <a:rPr lang="en-US" dirty="0"/>
              <a:t> yang </a:t>
            </a:r>
            <a:r>
              <a:rPr lang="en-US" dirty="0" err="1"/>
              <a:t>ada</a:t>
            </a:r>
            <a:r>
              <a:rPr lang="en-US" dirty="0"/>
              <a:t> di </a:t>
            </a:r>
            <a:r>
              <a:rPr lang="en-US" dirty="0" err="1"/>
              <a:t>dalam</a:t>
            </a:r>
            <a:r>
              <a:rPr lang="en-US" dirty="0"/>
              <a:t> </a:t>
            </a:r>
            <a:r>
              <a:rPr lang="en-US" dirty="0" err="1"/>
              <a:t>ekosistem</a:t>
            </a:r>
            <a:r>
              <a:rPr lang="en-US" dirty="0"/>
              <a:t> East Ventures:</a:t>
            </a:r>
          </a:p>
          <a:p>
            <a:pPr algn="l"/>
            <a:r>
              <a:rPr lang="en-US" dirty="0"/>
              <a:t>2. </a:t>
            </a:r>
            <a:r>
              <a:rPr lang="en-US" dirty="0" err="1"/>
              <a:t>Logistik</a:t>
            </a:r>
            <a:endParaRPr lang="en-US" dirty="0"/>
          </a:p>
          <a:p>
            <a:pPr algn="l"/>
            <a:r>
              <a:rPr lang="en-US" dirty="0" err="1"/>
              <a:t>Waresix</a:t>
            </a:r>
            <a:r>
              <a:rPr lang="en-US" dirty="0"/>
              <a:t>, integrator </a:t>
            </a:r>
            <a:r>
              <a:rPr lang="en-US" dirty="0" err="1"/>
              <a:t>logistik</a:t>
            </a:r>
            <a:r>
              <a:rPr lang="en-US" dirty="0"/>
              <a:t> </a:t>
            </a:r>
            <a:r>
              <a:rPr lang="en-US" dirty="0" err="1"/>
              <a:t>terbesar</a:t>
            </a:r>
            <a:r>
              <a:rPr lang="en-US" dirty="0"/>
              <a:t> di Indonesia, </a:t>
            </a:r>
            <a:r>
              <a:rPr lang="en-US" dirty="0" err="1"/>
              <a:t>telah</a:t>
            </a:r>
            <a:r>
              <a:rPr lang="en-US" dirty="0"/>
              <a:t> </a:t>
            </a:r>
            <a:r>
              <a:rPr lang="en-US" dirty="0" err="1"/>
              <a:t>mengembangkan</a:t>
            </a:r>
            <a:r>
              <a:rPr lang="en-US" dirty="0"/>
              <a:t> </a:t>
            </a:r>
            <a:r>
              <a:rPr lang="en-US" dirty="0" err="1"/>
              <a:t>sistem</a:t>
            </a:r>
            <a:r>
              <a:rPr lang="en-US" dirty="0"/>
              <a:t> </a:t>
            </a:r>
            <a:r>
              <a:rPr lang="en-US" dirty="0" err="1"/>
              <a:t>operasi</a:t>
            </a:r>
            <a:endParaRPr lang="en-US" dirty="0"/>
          </a:p>
          <a:p>
            <a:pPr algn="l"/>
            <a:r>
              <a:rPr lang="en-US" dirty="0" err="1"/>
              <a:t>berbasis</a:t>
            </a:r>
            <a:r>
              <a:rPr lang="en-US" dirty="0"/>
              <a:t> AI yang </a:t>
            </a:r>
            <a:r>
              <a:rPr lang="en-US" dirty="0" err="1"/>
              <a:t>dikenal</a:t>
            </a:r>
            <a:r>
              <a:rPr lang="en-US" dirty="0"/>
              <a:t> </a:t>
            </a:r>
            <a:r>
              <a:rPr lang="en-US" dirty="0" err="1"/>
              <a:t>sebagai</a:t>
            </a:r>
            <a:r>
              <a:rPr lang="en-US" dirty="0"/>
              <a:t> </a:t>
            </a:r>
            <a:r>
              <a:rPr lang="en-US" dirty="0" err="1"/>
              <a:t>waresix</a:t>
            </a:r>
            <a:r>
              <a:rPr lang="en-US" dirty="0"/>
              <a:t> Operating System (</a:t>
            </a:r>
            <a:r>
              <a:rPr lang="en-US" dirty="0" err="1"/>
              <a:t>wOS</a:t>
            </a:r>
            <a:r>
              <a:rPr lang="en-US" dirty="0"/>
              <a:t>) </a:t>
            </a:r>
            <a:r>
              <a:rPr lang="en-US" dirty="0" err="1"/>
              <a:t>untuk</a:t>
            </a:r>
            <a:r>
              <a:rPr lang="en-US" dirty="0"/>
              <a:t> </a:t>
            </a:r>
            <a:r>
              <a:rPr lang="en-US" dirty="0" err="1"/>
              <a:t>mempersingkat</a:t>
            </a:r>
            <a:endParaRPr lang="en-US" dirty="0"/>
          </a:p>
          <a:p>
            <a:pPr algn="l"/>
            <a:r>
              <a:rPr lang="en-US" dirty="0"/>
              <a:t>proses </a:t>
            </a:r>
            <a:r>
              <a:rPr lang="en-US" dirty="0" err="1"/>
              <a:t>logistik</a:t>
            </a:r>
            <a:r>
              <a:rPr lang="en-US" dirty="0"/>
              <a:t> </a:t>
            </a:r>
            <a:r>
              <a:rPr lang="en-US" dirty="0" err="1"/>
              <a:t>dan</a:t>
            </a:r>
            <a:r>
              <a:rPr lang="en-US" dirty="0"/>
              <a:t> </a:t>
            </a:r>
            <a:r>
              <a:rPr lang="en-US" dirty="0" err="1"/>
              <a:t>rantai</a:t>
            </a:r>
            <a:r>
              <a:rPr lang="en-US" dirty="0"/>
              <a:t> </a:t>
            </a:r>
            <a:r>
              <a:rPr lang="en-US" dirty="0" err="1"/>
              <a:t>pasokan</a:t>
            </a:r>
            <a:r>
              <a:rPr lang="en-US" dirty="0"/>
              <a:t>. Di </a:t>
            </a:r>
            <a:r>
              <a:rPr lang="en-US" dirty="0" err="1"/>
              <a:t>dalam</a:t>
            </a:r>
            <a:r>
              <a:rPr lang="en-US" dirty="0"/>
              <a:t> </a:t>
            </a:r>
            <a:r>
              <a:rPr lang="en-US" dirty="0" err="1"/>
              <a:t>wOS</a:t>
            </a:r>
            <a:r>
              <a:rPr lang="en-US" dirty="0"/>
              <a:t>, AI </a:t>
            </a:r>
            <a:r>
              <a:rPr lang="en-US" dirty="0" err="1"/>
              <a:t>digunakan</a:t>
            </a:r>
            <a:r>
              <a:rPr lang="en-US" dirty="0"/>
              <a:t> </a:t>
            </a:r>
            <a:r>
              <a:rPr lang="en-US" dirty="0" err="1"/>
              <a:t>untuk</a:t>
            </a:r>
            <a:r>
              <a:rPr lang="en-US" dirty="0"/>
              <a:t> </a:t>
            </a:r>
            <a:r>
              <a:rPr lang="en-US" dirty="0" err="1"/>
              <a:t>menganalisis</a:t>
            </a:r>
            <a:r>
              <a:rPr lang="en-US" dirty="0"/>
              <a:t> data </a:t>
            </a:r>
            <a:r>
              <a:rPr lang="en-US" dirty="0" err="1"/>
              <a:t>historis</a:t>
            </a:r>
            <a:r>
              <a:rPr lang="en-US" dirty="0"/>
              <a:t>, </a:t>
            </a:r>
            <a:r>
              <a:rPr lang="en-US" dirty="0" err="1"/>
              <a:t>menetapkan</a:t>
            </a:r>
            <a:r>
              <a:rPr lang="en-US" dirty="0"/>
              <a:t> </a:t>
            </a:r>
            <a:r>
              <a:rPr lang="en-US" dirty="0" err="1"/>
              <a:t>harga</a:t>
            </a:r>
            <a:r>
              <a:rPr lang="en-US" dirty="0"/>
              <a:t> optimal, </a:t>
            </a:r>
            <a:r>
              <a:rPr lang="en-US" dirty="0" err="1"/>
              <a:t>dan</a:t>
            </a:r>
            <a:r>
              <a:rPr lang="en-US" dirty="0"/>
              <a:t> </a:t>
            </a:r>
            <a:r>
              <a:rPr lang="en-US" dirty="0" err="1"/>
              <a:t>meningkatkan</a:t>
            </a:r>
            <a:r>
              <a:rPr lang="en-US" dirty="0"/>
              <a:t> </a:t>
            </a:r>
            <a:r>
              <a:rPr lang="en-US" dirty="0" err="1"/>
              <a:t>rute</a:t>
            </a:r>
            <a:r>
              <a:rPr lang="en-US" dirty="0"/>
              <a:t> </a:t>
            </a:r>
            <a:r>
              <a:rPr lang="en-US" dirty="0" err="1"/>
              <a:t>pengiriman</a:t>
            </a:r>
            <a:r>
              <a:rPr lang="en-US" dirty="0"/>
              <a:t>. Hal </a:t>
            </a:r>
            <a:r>
              <a:rPr lang="en-US" dirty="0" err="1"/>
              <a:t>ini</a:t>
            </a:r>
            <a:endParaRPr lang="en-US" dirty="0"/>
          </a:p>
          <a:p>
            <a:pPr algn="l"/>
            <a:r>
              <a:rPr lang="en-US" dirty="0" err="1"/>
              <a:t>memungkinkan</a:t>
            </a:r>
            <a:r>
              <a:rPr lang="en-US" dirty="0"/>
              <a:t> </a:t>
            </a:r>
            <a:r>
              <a:rPr lang="en-US" dirty="0" err="1"/>
              <a:t>Waresix</a:t>
            </a:r>
            <a:r>
              <a:rPr lang="en-US" dirty="0"/>
              <a:t> </a:t>
            </a:r>
            <a:r>
              <a:rPr lang="en-US" dirty="0" err="1"/>
              <a:t>untuk</a:t>
            </a:r>
            <a:r>
              <a:rPr lang="en-US" dirty="0"/>
              <a:t> </a:t>
            </a:r>
            <a:r>
              <a:rPr lang="en-US" dirty="0" err="1"/>
              <a:t>menawarkan</a:t>
            </a:r>
            <a:r>
              <a:rPr lang="en-US" dirty="0"/>
              <a:t> </a:t>
            </a:r>
            <a:r>
              <a:rPr lang="en-US" dirty="0" err="1"/>
              <a:t>perbandingan</a:t>
            </a:r>
            <a:r>
              <a:rPr lang="en-US" dirty="0"/>
              <a:t> </a:t>
            </a:r>
            <a:r>
              <a:rPr lang="en-US" dirty="0" err="1"/>
              <a:t>harga</a:t>
            </a:r>
            <a:r>
              <a:rPr lang="en-US" dirty="0"/>
              <a:t> yang </a:t>
            </a:r>
            <a:r>
              <a:rPr lang="en-US" dirty="0" err="1"/>
              <a:t>kompetitif</a:t>
            </a:r>
            <a:r>
              <a:rPr lang="en-US" dirty="0"/>
              <a:t> </a:t>
            </a:r>
            <a:r>
              <a:rPr lang="en-US" dirty="0" err="1"/>
              <a:t>dalam</a:t>
            </a:r>
            <a:endParaRPr lang="en-US" dirty="0"/>
          </a:p>
          <a:p>
            <a:pPr algn="l"/>
            <a:r>
              <a:rPr lang="en-US" dirty="0" err="1"/>
              <a:t>jangka</a:t>
            </a:r>
            <a:r>
              <a:rPr lang="en-US" dirty="0"/>
              <a:t> </a:t>
            </a:r>
            <a:r>
              <a:rPr lang="en-US" dirty="0" err="1"/>
              <a:t>waktu</a:t>
            </a:r>
            <a:r>
              <a:rPr lang="en-US" dirty="0"/>
              <a:t> yang </a:t>
            </a:r>
            <a:r>
              <a:rPr lang="en-US" dirty="0" err="1"/>
              <a:t>lebih</a:t>
            </a:r>
            <a:r>
              <a:rPr lang="en-US" dirty="0"/>
              <a:t> </a:t>
            </a:r>
            <a:r>
              <a:rPr lang="en-US" dirty="0" err="1"/>
              <a:t>singkat</a:t>
            </a:r>
            <a:r>
              <a:rPr lang="en-US" dirty="0"/>
              <a: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8045" y="92076"/>
            <a:ext cx="1450555" cy="762000"/>
          </a:xfrm>
          <a:prstGeom prst="rect">
            <a:avLst/>
          </a:prstGeom>
        </p:spPr>
      </p:pic>
    </p:spTree>
    <p:extLst>
      <p:ext uri="{BB962C8B-B14F-4D97-AF65-F5344CB8AC3E}">
        <p14:creationId xmlns:p14="http://schemas.microsoft.com/office/powerpoint/2010/main" val="314656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l"/>
            <a:r>
              <a:rPr lang="en-US" sz="4000" dirty="0" err="1"/>
              <a:t>Kecerdasan</a:t>
            </a:r>
            <a:r>
              <a:rPr lang="en-US" sz="4000" dirty="0"/>
              <a:t> </a:t>
            </a:r>
            <a:r>
              <a:rPr lang="en-US" sz="4000" dirty="0" err="1"/>
              <a:t>buatan</a:t>
            </a:r>
            <a:r>
              <a:rPr lang="en-US" sz="4000" dirty="0"/>
              <a:t> di Indonesia: </a:t>
            </a:r>
            <a:r>
              <a:rPr lang="en-US" sz="4000" dirty="0" err="1"/>
              <a:t>Situasi</a:t>
            </a:r>
            <a:r>
              <a:rPr lang="en-US" sz="4000" dirty="0"/>
              <a:t> </a:t>
            </a:r>
            <a:r>
              <a:rPr lang="en-US" sz="4000" dirty="0" err="1"/>
              <a:t>saat</a:t>
            </a:r>
            <a:r>
              <a:rPr lang="en-US" sz="4000" dirty="0"/>
              <a:t> </a:t>
            </a:r>
            <a:r>
              <a:rPr lang="en-US" sz="4000" dirty="0" err="1"/>
              <a:t>ini</a:t>
            </a:r>
            <a:r>
              <a:rPr lang="en-US" sz="4000" dirty="0"/>
              <a:t> </a:t>
            </a:r>
            <a:r>
              <a:rPr lang="en-US" sz="4000" dirty="0" err="1"/>
              <a:t>dan</a:t>
            </a:r>
            <a:r>
              <a:rPr lang="en-US" sz="4000" dirty="0"/>
              <a:t> </a:t>
            </a:r>
            <a:r>
              <a:rPr lang="en-US" sz="4000" dirty="0" err="1"/>
              <a:t>peluangnya</a:t>
            </a:r>
            <a:endParaRPr lang="en-US" sz="4000" dirty="0"/>
          </a:p>
        </p:txBody>
      </p:sp>
      <p:sp>
        <p:nvSpPr>
          <p:cNvPr id="2" name="Content Placeholder 1"/>
          <p:cNvSpPr>
            <a:spLocks noGrp="1"/>
          </p:cNvSpPr>
          <p:nvPr>
            <p:ph idx="1"/>
          </p:nvPr>
        </p:nvSpPr>
        <p:spPr/>
        <p:txBody>
          <a:bodyPr>
            <a:normAutofit fontScale="55000" lnSpcReduction="20000"/>
          </a:bodyPr>
          <a:lstStyle/>
          <a:p>
            <a:pPr algn="l"/>
            <a:r>
              <a:rPr lang="en-US" dirty="0"/>
              <a:t>3. </a:t>
            </a:r>
            <a:r>
              <a:rPr lang="en-US" dirty="0" err="1"/>
              <a:t>Manajemen</a:t>
            </a:r>
            <a:r>
              <a:rPr lang="en-US" dirty="0"/>
              <a:t> SDM</a:t>
            </a:r>
          </a:p>
          <a:p>
            <a:pPr algn="l"/>
            <a:r>
              <a:rPr lang="en-US" dirty="0" err="1"/>
              <a:t>Mekari</a:t>
            </a:r>
            <a:r>
              <a:rPr lang="en-US" dirty="0"/>
              <a:t>, </a:t>
            </a:r>
            <a:r>
              <a:rPr lang="en-US" dirty="0" err="1"/>
              <a:t>perusahaan</a:t>
            </a:r>
            <a:r>
              <a:rPr lang="en-US" dirty="0"/>
              <a:t> software-as-a-service (</a:t>
            </a:r>
            <a:r>
              <a:rPr lang="en-US" dirty="0" err="1"/>
              <a:t>SaaS</a:t>
            </a:r>
            <a:r>
              <a:rPr lang="en-US" dirty="0"/>
              <a:t>) </a:t>
            </a:r>
            <a:r>
              <a:rPr lang="en-US" dirty="0" err="1"/>
              <a:t>terkemuka</a:t>
            </a:r>
            <a:r>
              <a:rPr lang="en-US" dirty="0"/>
              <a:t> di Indonesia, </a:t>
            </a:r>
            <a:r>
              <a:rPr lang="en-US" dirty="0" err="1"/>
              <a:t>mengintegrasikan</a:t>
            </a:r>
            <a:endParaRPr lang="en-US" dirty="0"/>
          </a:p>
          <a:p>
            <a:pPr algn="l"/>
            <a:r>
              <a:rPr lang="en-US" dirty="0" err="1"/>
              <a:t>fitur</a:t>
            </a:r>
            <a:r>
              <a:rPr lang="en-US" dirty="0"/>
              <a:t> </a:t>
            </a:r>
            <a:r>
              <a:rPr lang="en-US" dirty="0" err="1"/>
              <a:t>bertenaga</a:t>
            </a:r>
            <a:r>
              <a:rPr lang="en-US" dirty="0"/>
              <a:t> AI, </a:t>
            </a:r>
            <a:r>
              <a:rPr lang="en-US" dirty="0" err="1"/>
              <a:t>bernama</a:t>
            </a:r>
            <a:r>
              <a:rPr lang="en-US" dirty="0"/>
              <a:t> </a:t>
            </a:r>
            <a:r>
              <a:rPr lang="en-US" dirty="0" err="1"/>
              <a:t>Airene</a:t>
            </a:r>
            <a:r>
              <a:rPr lang="en-US" dirty="0"/>
              <a:t>, </a:t>
            </a:r>
            <a:r>
              <a:rPr lang="en-US" dirty="0" err="1"/>
              <a:t>ke</a:t>
            </a:r>
            <a:r>
              <a:rPr lang="en-US" dirty="0"/>
              <a:t> </a:t>
            </a:r>
            <a:r>
              <a:rPr lang="en-US" dirty="0" err="1"/>
              <a:t>dalam</a:t>
            </a:r>
            <a:r>
              <a:rPr lang="en-US" dirty="0"/>
              <a:t> </a:t>
            </a:r>
            <a:r>
              <a:rPr lang="en-US" dirty="0" err="1"/>
              <a:t>produk</a:t>
            </a:r>
            <a:r>
              <a:rPr lang="en-US" dirty="0"/>
              <a:t> </a:t>
            </a:r>
            <a:r>
              <a:rPr lang="en-US" dirty="0" err="1"/>
              <a:t>utamanya</a:t>
            </a:r>
            <a:r>
              <a:rPr lang="en-US" dirty="0"/>
              <a:t>. </a:t>
            </a:r>
            <a:r>
              <a:rPr lang="en-US" dirty="0" err="1"/>
              <a:t>Sebagai</a:t>
            </a:r>
            <a:r>
              <a:rPr lang="en-US" dirty="0"/>
              <a:t> </a:t>
            </a:r>
            <a:r>
              <a:rPr lang="en-US" dirty="0" err="1"/>
              <a:t>contoh</a:t>
            </a:r>
            <a:r>
              <a:rPr lang="en-US" dirty="0"/>
              <a:t>, </a:t>
            </a:r>
            <a:r>
              <a:rPr lang="en-US" dirty="0" err="1"/>
              <a:t>Jurnal</a:t>
            </a:r>
            <a:endParaRPr lang="en-US" dirty="0"/>
          </a:p>
          <a:p>
            <a:pPr algn="l"/>
            <a:r>
              <a:rPr lang="en-US" dirty="0" err="1"/>
              <a:t>menggunakan</a:t>
            </a:r>
            <a:r>
              <a:rPr lang="en-US" dirty="0"/>
              <a:t> </a:t>
            </a:r>
            <a:r>
              <a:rPr lang="en-US" dirty="0" err="1"/>
              <a:t>Airene</a:t>
            </a:r>
            <a:r>
              <a:rPr lang="en-US" dirty="0"/>
              <a:t> </a:t>
            </a:r>
            <a:r>
              <a:rPr lang="en-US" dirty="0" err="1"/>
              <a:t>untuk</a:t>
            </a:r>
            <a:r>
              <a:rPr lang="en-US" dirty="0"/>
              <a:t> </a:t>
            </a:r>
            <a:r>
              <a:rPr lang="en-US" dirty="0" err="1"/>
              <a:t>meringkas</a:t>
            </a:r>
            <a:r>
              <a:rPr lang="en-US" dirty="0"/>
              <a:t> </a:t>
            </a:r>
            <a:r>
              <a:rPr lang="en-US" dirty="0" err="1"/>
              <a:t>laporan</a:t>
            </a:r>
            <a:r>
              <a:rPr lang="en-US" dirty="0"/>
              <a:t> </a:t>
            </a:r>
            <a:r>
              <a:rPr lang="en-US" dirty="0" err="1"/>
              <a:t>keuangan</a:t>
            </a:r>
            <a:r>
              <a:rPr lang="en-US" dirty="0"/>
              <a:t> </a:t>
            </a:r>
            <a:r>
              <a:rPr lang="en-US" dirty="0" err="1"/>
              <a:t>dan</a:t>
            </a:r>
            <a:r>
              <a:rPr lang="en-US" dirty="0"/>
              <a:t> </a:t>
            </a:r>
            <a:r>
              <a:rPr lang="en-US" dirty="0" err="1"/>
              <a:t>menawarkan</a:t>
            </a:r>
            <a:r>
              <a:rPr lang="en-US" dirty="0"/>
              <a:t> </a:t>
            </a:r>
            <a:r>
              <a:rPr lang="en-US" dirty="0" err="1"/>
              <a:t>wawasan</a:t>
            </a:r>
            <a:r>
              <a:rPr lang="en-US" dirty="0"/>
              <a:t> </a:t>
            </a:r>
            <a:r>
              <a:rPr lang="en-US" dirty="0" err="1"/>
              <a:t>dan</a:t>
            </a:r>
            <a:endParaRPr lang="en-US" dirty="0"/>
          </a:p>
          <a:p>
            <a:pPr algn="l"/>
            <a:r>
              <a:rPr lang="en-US" dirty="0" err="1"/>
              <a:t>rekomendasi</a:t>
            </a:r>
            <a:r>
              <a:rPr lang="en-US" dirty="0"/>
              <a:t> yang </a:t>
            </a:r>
            <a:r>
              <a:rPr lang="en-US" dirty="0" err="1"/>
              <a:t>berharga</a:t>
            </a:r>
            <a:r>
              <a:rPr lang="en-US" dirty="0"/>
              <a:t>. </a:t>
            </a:r>
            <a:r>
              <a:rPr lang="en-US" dirty="0" err="1"/>
              <a:t>Selain</a:t>
            </a:r>
            <a:r>
              <a:rPr lang="en-US" dirty="0"/>
              <a:t> </a:t>
            </a:r>
            <a:r>
              <a:rPr lang="en-US" dirty="0" err="1"/>
              <a:t>itu</a:t>
            </a:r>
            <a:r>
              <a:rPr lang="en-US" dirty="0"/>
              <a:t>, di </a:t>
            </a:r>
            <a:r>
              <a:rPr lang="en-US" dirty="0" err="1"/>
              <a:t>Qontak</a:t>
            </a:r>
            <a:r>
              <a:rPr lang="en-US" dirty="0"/>
              <a:t> </a:t>
            </a:r>
            <a:r>
              <a:rPr lang="en-US" dirty="0" err="1"/>
              <a:t>Omnichannel</a:t>
            </a:r>
            <a:r>
              <a:rPr lang="en-US" dirty="0"/>
              <a:t>, </a:t>
            </a:r>
            <a:r>
              <a:rPr lang="en-US" dirty="0" err="1"/>
              <a:t>Airene</a:t>
            </a:r>
            <a:r>
              <a:rPr lang="en-US" dirty="0"/>
              <a:t> </a:t>
            </a:r>
            <a:r>
              <a:rPr lang="en-US" dirty="0" err="1"/>
              <a:t>membantu</a:t>
            </a:r>
            <a:r>
              <a:rPr lang="en-US" dirty="0"/>
              <a:t> </a:t>
            </a:r>
            <a:r>
              <a:rPr lang="en-US" dirty="0" err="1" smtClean="0"/>
              <a:t>meringkas</a:t>
            </a:r>
            <a:r>
              <a:rPr lang="en-US" dirty="0" smtClean="0"/>
              <a:t> </a:t>
            </a:r>
            <a:r>
              <a:rPr lang="en-US" dirty="0" err="1" smtClean="0"/>
              <a:t>percakapan</a:t>
            </a:r>
            <a:r>
              <a:rPr lang="en-US" dirty="0" smtClean="0"/>
              <a:t> </a:t>
            </a:r>
            <a:r>
              <a:rPr lang="en-US" dirty="0" err="1"/>
              <a:t>pelanggan</a:t>
            </a:r>
            <a:r>
              <a:rPr lang="en-US" dirty="0"/>
              <a:t> </a:t>
            </a:r>
            <a:r>
              <a:rPr lang="en-US" dirty="0" err="1"/>
              <a:t>dan</a:t>
            </a:r>
            <a:r>
              <a:rPr lang="en-US" dirty="0"/>
              <a:t> </a:t>
            </a:r>
            <a:r>
              <a:rPr lang="en-US" dirty="0" err="1"/>
              <a:t>membantu</a:t>
            </a:r>
            <a:r>
              <a:rPr lang="en-US" dirty="0"/>
              <a:t> </a:t>
            </a:r>
            <a:r>
              <a:rPr lang="en-US" dirty="0" err="1"/>
              <a:t>agen</a:t>
            </a:r>
            <a:r>
              <a:rPr lang="en-US" dirty="0"/>
              <a:t> </a:t>
            </a:r>
            <a:r>
              <a:rPr lang="en-US" dirty="0" err="1"/>
              <a:t>membuat</a:t>
            </a:r>
            <a:r>
              <a:rPr lang="en-US" dirty="0"/>
              <a:t> </a:t>
            </a:r>
            <a:r>
              <a:rPr lang="en-US" dirty="0" err="1"/>
              <a:t>tanggapan</a:t>
            </a:r>
            <a:r>
              <a:rPr lang="en-US" dirty="0"/>
              <a:t> yang </a:t>
            </a:r>
            <a:r>
              <a:rPr lang="en-US" dirty="0" err="1"/>
              <a:t>lebih</a:t>
            </a:r>
            <a:r>
              <a:rPr lang="en-US" dirty="0"/>
              <a:t> </a:t>
            </a:r>
            <a:r>
              <a:rPr lang="en-US" dirty="0" err="1"/>
              <a:t>baik</a:t>
            </a:r>
            <a:r>
              <a:rPr lang="en-US" dirty="0"/>
              <a:t> </a:t>
            </a:r>
            <a:r>
              <a:rPr lang="en-US" dirty="0" err="1" smtClean="0"/>
              <a:t>dan</a:t>
            </a:r>
            <a:r>
              <a:rPr lang="en-US" dirty="0" smtClean="0"/>
              <a:t> </a:t>
            </a:r>
            <a:r>
              <a:rPr lang="en-US" dirty="0" err="1" smtClean="0"/>
              <a:t>relevan</a:t>
            </a:r>
            <a:r>
              <a:rPr lang="en-US" dirty="0"/>
              <a:t>. </a:t>
            </a:r>
            <a:r>
              <a:rPr lang="en-US" dirty="0" err="1"/>
              <a:t>Dalam</a:t>
            </a:r>
            <a:r>
              <a:rPr lang="en-US" dirty="0"/>
              <a:t> </a:t>
            </a:r>
            <a:r>
              <a:rPr lang="en-US" dirty="0" err="1"/>
              <a:t>waktu</a:t>
            </a:r>
            <a:r>
              <a:rPr lang="en-US" dirty="0"/>
              <a:t> </a:t>
            </a:r>
            <a:r>
              <a:rPr lang="en-US" dirty="0" err="1"/>
              <a:t>dekat</a:t>
            </a:r>
            <a:r>
              <a:rPr lang="en-US" dirty="0"/>
              <a:t>, </a:t>
            </a:r>
            <a:r>
              <a:rPr lang="en-US" dirty="0" err="1"/>
              <a:t>Airene</a:t>
            </a:r>
            <a:r>
              <a:rPr lang="en-US" dirty="0"/>
              <a:t> </a:t>
            </a:r>
            <a:r>
              <a:rPr lang="en-US" dirty="0" err="1"/>
              <a:t>juga</a:t>
            </a:r>
            <a:r>
              <a:rPr lang="en-US" dirty="0"/>
              <a:t> </a:t>
            </a:r>
            <a:r>
              <a:rPr lang="en-US" dirty="0" err="1"/>
              <a:t>akan</a:t>
            </a:r>
            <a:r>
              <a:rPr lang="en-US" dirty="0"/>
              <a:t> </a:t>
            </a:r>
            <a:r>
              <a:rPr lang="en-US" dirty="0" err="1"/>
              <a:t>mengaktifkan</a:t>
            </a:r>
            <a:r>
              <a:rPr lang="en-US" dirty="0"/>
              <a:t> </a:t>
            </a:r>
            <a:r>
              <a:rPr lang="en-US" dirty="0" err="1"/>
              <a:t>chatbot</a:t>
            </a:r>
            <a:r>
              <a:rPr lang="en-US" dirty="0"/>
              <a:t> </a:t>
            </a:r>
            <a:r>
              <a:rPr lang="en-US" dirty="0" err="1"/>
              <a:t>Qontak</a:t>
            </a:r>
            <a:r>
              <a:rPr lang="en-US" dirty="0"/>
              <a:t> yang </a:t>
            </a:r>
            <a:r>
              <a:rPr lang="en-US" dirty="0" err="1"/>
              <a:t>lebih</a:t>
            </a:r>
            <a:endParaRPr lang="en-US" dirty="0"/>
          </a:p>
          <a:p>
            <a:pPr algn="l"/>
            <a:r>
              <a:rPr lang="en-US" dirty="0" err="1"/>
              <a:t>canggih</a:t>
            </a:r>
            <a:r>
              <a:rPr lang="en-US" dirty="0"/>
              <a:t> yang </a:t>
            </a:r>
            <a:r>
              <a:rPr lang="en-US" dirty="0" err="1"/>
              <a:t>mampu</a:t>
            </a:r>
            <a:r>
              <a:rPr lang="en-US" dirty="0"/>
              <a:t> </a:t>
            </a:r>
            <a:r>
              <a:rPr lang="en-US" dirty="0" err="1"/>
              <a:t>menangani</a:t>
            </a:r>
            <a:r>
              <a:rPr lang="en-US" dirty="0"/>
              <a:t> </a:t>
            </a:r>
            <a:r>
              <a:rPr lang="en-US" dirty="0" err="1"/>
              <a:t>pertanyaan</a:t>
            </a:r>
            <a:r>
              <a:rPr lang="en-US" dirty="0"/>
              <a:t> </a:t>
            </a:r>
            <a:r>
              <a:rPr lang="en-US" dirty="0" err="1"/>
              <a:t>pelanggan</a:t>
            </a:r>
            <a:r>
              <a:rPr lang="en-US" dirty="0"/>
              <a:t> </a:t>
            </a:r>
            <a:r>
              <a:rPr lang="en-US" dirty="0" err="1"/>
              <a:t>dengan</a:t>
            </a:r>
            <a:r>
              <a:rPr lang="en-US" dirty="0"/>
              <a:t> </a:t>
            </a:r>
            <a:r>
              <a:rPr lang="en-US" dirty="0" err="1"/>
              <a:t>keterlibatan</a:t>
            </a:r>
            <a:r>
              <a:rPr lang="en-US" dirty="0"/>
              <a:t> </a:t>
            </a:r>
            <a:r>
              <a:rPr lang="en-US" dirty="0" err="1"/>
              <a:t>agen</a:t>
            </a:r>
            <a:r>
              <a:rPr lang="en-US" dirty="0"/>
              <a:t> </a:t>
            </a:r>
            <a:r>
              <a:rPr lang="en-US" dirty="0" smtClean="0"/>
              <a:t>yang minimal</a:t>
            </a:r>
            <a:r>
              <a:rPr lang="en-US" dirty="0"/>
              <a:t>, </a:t>
            </a:r>
            <a:r>
              <a:rPr lang="en-US" dirty="0" err="1"/>
              <a:t>sehingga</a:t>
            </a:r>
            <a:r>
              <a:rPr lang="en-US" dirty="0"/>
              <a:t> </a:t>
            </a:r>
            <a:r>
              <a:rPr lang="en-US" dirty="0" err="1"/>
              <a:t>agen</a:t>
            </a:r>
            <a:r>
              <a:rPr lang="en-US" dirty="0"/>
              <a:t> </a:t>
            </a:r>
            <a:r>
              <a:rPr lang="en-US" dirty="0" err="1"/>
              <a:t>dapat</a:t>
            </a:r>
            <a:r>
              <a:rPr lang="en-US" dirty="0"/>
              <a:t> </a:t>
            </a:r>
            <a:r>
              <a:rPr lang="en-US" dirty="0" err="1"/>
              <a:t>memprioritaskan</a:t>
            </a:r>
            <a:r>
              <a:rPr lang="en-US" dirty="0"/>
              <a:t> </a:t>
            </a:r>
            <a:r>
              <a:rPr lang="en-US" dirty="0" err="1"/>
              <a:t>tugas-tugas</a:t>
            </a:r>
            <a:r>
              <a:rPr lang="en-US" dirty="0"/>
              <a:t> yang </a:t>
            </a:r>
            <a:r>
              <a:rPr lang="en-US" dirty="0" err="1"/>
              <a:t>lebih</a:t>
            </a:r>
            <a:r>
              <a:rPr lang="en-US" dirty="0"/>
              <a:t> </a:t>
            </a:r>
            <a:r>
              <a:rPr lang="en-US" dirty="0" err="1"/>
              <a:t>penting</a:t>
            </a:r>
            <a:r>
              <a:rPr lang="en-US" dirty="0"/>
              <a:t>. </a:t>
            </a:r>
            <a:r>
              <a:rPr lang="en-US" dirty="0" err="1"/>
              <a:t>Demikian</a:t>
            </a:r>
            <a:endParaRPr lang="en-US" dirty="0"/>
          </a:p>
          <a:p>
            <a:pPr algn="l"/>
            <a:r>
              <a:rPr lang="en-US" dirty="0" err="1"/>
              <a:t>juga</a:t>
            </a:r>
            <a:r>
              <a:rPr lang="en-US" dirty="0"/>
              <a:t>, </a:t>
            </a:r>
            <a:r>
              <a:rPr lang="en-US" dirty="0" err="1"/>
              <a:t>Talenta</a:t>
            </a:r>
            <a:r>
              <a:rPr lang="en-US" dirty="0"/>
              <a:t> </a:t>
            </a:r>
            <a:r>
              <a:rPr lang="en-US" dirty="0" err="1"/>
              <a:t>juga</a:t>
            </a:r>
            <a:r>
              <a:rPr lang="en-US" dirty="0"/>
              <a:t> </a:t>
            </a:r>
            <a:r>
              <a:rPr lang="en-US" dirty="0" err="1"/>
              <a:t>akan</a:t>
            </a:r>
            <a:r>
              <a:rPr lang="en-US" dirty="0"/>
              <a:t> </a:t>
            </a:r>
            <a:r>
              <a:rPr lang="en-US" dirty="0" err="1"/>
              <a:t>segera</a:t>
            </a:r>
            <a:r>
              <a:rPr lang="en-US" dirty="0"/>
              <a:t> </a:t>
            </a:r>
            <a:r>
              <a:rPr lang="en-US" dirty="0" err="1"/>
              <a:t>diberdayakan</a:t>
            </a:r>
            <a:r>
              <a:rPr lang="en-US" dirty="0"/>
              <a:t> </a:t>
            </a:r>
            <a:r>
              <a:rPr lang="en-US" dirty="0" err="1"/>
              <a:t>oleh</a:t>
            </a:r>
            <a:r>
              <a:rPr lang="en-US" dirty="0"/>
              <a:t> </a:t>
            </a:r>
            <a:r>
              <a:rPr lang="en-US" dirty="0" err="1"/>
              <a:t>Airene</a:t>
            </a:r>
            <a:r>
              <a:rPr lang="en-US" dirty="0"/>
              <a:t> </a:t>
            </a:r>
            <a:r>
              <a:rPr lang="en-US" dirty="0" err="1"/>
              <a:t>untuk</a:t>
            </a:r>
            <a:r>
              <a:rPr lang="en-US" dirty="0"/>
              <a:t> </a:t>
            </a:r>
            <a:r>
              <a:rPr lang="en-US" dirty="0" err="1"/>
              <a:t>membantu</a:t>
            </a:r>
            <a:r>
              <a:rPr lang="en-US" dirty="0"/>
              <a:t> </a:t>
            </a:r>
            <a:r>
              <a:rPr lang="en-US" dirty="0" err="1"/>
              <a:t>tim</a:t>
            </a:r>
            <a:r>
              <a:rPr lang="en-US" dirty="0"/>
              <a:t> HR </a:t>
            </a:r>
            <a:r>
              <a:rPr lang="en-US" dirty="0" err="1"/>
              <a:t>dalam</a:t>
            </a:r>
            <a:endParaRPr lang="en-US" dirty="0"/>
          </a:p>
          <a:p>
            <a:pPr algn="l"/>
            <a:r>
              <a:rPr lang="en-US" dirty="0" err="1"/>
              <a:t>mengekstrak</a:t>
            </a:r>
            <a:r>
              <a:rPr lang="en-US" dirty="0"/>
              <a:t> data </a:t>
            </a:r>
            <a:r>
              <a:rPr lang="en-US" dirty="0" err="1"/>
              <a:t>dan</a:t>
            </a:r>
            <a:r>
              <a:rPr lang="en-US" dirty="0"/>
              <a:t> </a:t>
            </a:r>
            <a:r>
              <a:rPr lang="en-US" dirty="0" err="1"/>
              <a:t>wawasan</a:t>
            </a:r>
            <a:r>
              <a:rPr lang="en-US" dirty="0"/>
              <a:t> </a:t>
            </a:r>
            <a:r>
              <a:rPr lang="en-US" dirty="0" err="1"/>
              <a:t>dengan</a:t>
            </a:r>
            <a:r>
              <a:rPr lang="en-US" dirty="0"/>
              <a:t> </a:t>
            </a:r>
            <a:r>
              <a:rPr lang="en-US" dirty="0" err="1"/>
              <a:t>lebih</a:t>
            </a:r>
            <a:r>
              <a:rPr lang="en-US" dirty="0"/>
              <a:t> </a:t>
            </a:r>
            <a:r>
              <a:rPr lang="en-US" dirty="0" err="1"/>
              <a:t>cepat</a:t>
            </a:r>
            <a:r>
              <a:rPr lang="en-US" dirty="0"/>
              <a: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5462" y="457200"/>
            <a:ext cx="1450555" cy="762000"/>
          </a:xfrm>
          <a:prstGeom prst="rect">
            <a:avLst/>
          </a:prstGeom>
        </p:spPr>
      </p:pic>
    </p:spTree>
    <p:extLst>
      <p:ext uri="{BB962C8B-B14F-4D97-AF65-F5344CB8AC3E}">
        <p14:creationId xmlns:p14="http://schemas.microsoft.com/office/powerpoint/2010/main" val="34403861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l"/>
            <a:r>
              <a:rPr lang="en-US" dirty="0" err="1"/>
              <a:t>Kecerdasan</a:t>
            </a:r>
            <a:r>
              <a:rPr lang="en-US" dirty="0"/>
              <a:t> </a:t>
            </a:r>
            <a:r>
              <a:rPr lang="en-US" dirty="0" err="1"/>
              <a:t>buatan</a:t>
            </a:r>
            <a:r>
              <a:rPr lang="en-US" dirty="0"/>
              <a:t> di Indonesia: </a:t>
            </a:r>
            <a:r>
              <a:rPr lang="en-US" dirty="0" err="1"/>
              <a:t>Situasi</a:t>
            </a:r>
            <a:r>
              <a:rPr lang="en-US" dirty="0"/>
              <a:t> </a:t>
            </a:r>
            <a:r>
              <a:rPr lang="en-US" dirty="0" err="1"/>
              <a:t>saat</a:t>
            </a:r>
            <a:r>
              <a:rPr lang="en-US" dirty="0"/>
              <a:t> </a:t>
            </a:r>
            <a:r>
              <a:rPr lang="en-US" dirty="0" err="1"/>
              <a:t>ini</a:t>
            </a:r>
            <a:r>
              <a:rPr lang="en-US" dirty="0"/>
              <a:t> </a:t>
            </a:r>
            <a:r>
              <a:rPr lang="en-US" dirty="0" err="1"/>
              <a:t>dan</a:t>
            </a:r>
            <a:r>
              <a:rPr lang="en-US" dirty="0"/>
              <a:t> </a:t>
            </a:r>
            <a:r>
              <a:rPr lang="en-US" dirty="0" err="1"/>
              <a:t>peluangnya</a:t>
            </a:r>
            <a:endParaRPr lang="en-US" dirty="0"/>
          </a:p>
        </p:txBody>
      </p:sp>
      <p:sp>
        <p:nvSpPr>
          <p:cNvPr id="2" name="Content Placeholder 1"/>
          <p:cNvSpPr>
            <a:spLocks noGrp="1"/>
          </p:cNvSpPr>
          <p:nvPr>
            <p:ph idx="1"/>
          </p:nvPr>
        </p:nvSpPr>
        <p:spPr/>
        <p:txBody>
          <a:bodyPr>
            <a:normAutofit fontScale="47500" lnSpcReduction="20000"/>
          </a:bodyPr>
          <a:lstStyle/>
          <a:p>
            <a:pPr algn="l"/>
            <a:r>
              <a:rPr lang="en-US" dirty="0"/>
              <a:t>4. </a:t>
            </a:r>
            <a:r>
              <a:rPr lang="en-US" dirty="0" err="1"/>
              <a:t>Pendidikan</a:t>
            </a:r>
            <a:endParaRPr lang="en-US" dirty="0"/>
          </a:p>
          <a:p>
            <a:pPr algn="l"/>
            <a:r>
              <a:rPr lang="en-US" dirty="0"/>
              <a:t>Di </a:t>
            </a:r>
            <a:r>
              <a:rPr lang="en-US" dirty="0" err="1"/>
              <a:t>sektor</a:t>
            </a:r>
            <a:r>
              <a:rPr lang="en-US" dirty="0"/>
              <a:t> </a:t>
            </a:r>
            <a:r>
              <a:rPr lang="en-US" dirty="0" err="1"/>
              <a:t>pendidikan</a:t>
            </a:r>
            <a:r>
              <a:rPr lang="en-US" dirty="0"/>
              <a:t>, Indonesia </a:t>
            </a:r>
            <a:r>
              <a:rPr lang="en-US" dirty="0" err="1"/>
              <a:t>telah</a:t>
            </a:r>
            <a:r>
              <a:rPr lang="en-US" dirty="0"/>
              <a:t> </a:t>
            </a:r>
            <a:r>
              <a:rPr lang="en-US" dirty="0" err="1"/>
              <a:t>memiliki</a:t>
            </a:r>
            <a:r>
              <a:rPr lang="en-US" dirty="0"/>
              <a:t> </a:t>
            </a:r>
            <a:r>
              <a:rPr lang="en-US" dirty="0" err="1"/>
              <a:t>beberapa</a:t>
            </a:r>
            <a:r>
              <a:rPr lang="en-US" dirty="0"/>
              <a:t> </a:t>
            </a:r>
            <a:r>
              <a:rPr lang="en-US" dirty="0" err="1"/>
              <a:t>contoh</a:t>
            </a:r>
            <a:r>
              <a:rPr lang="en-US" dirty="0"/>
              <a:t> </a:t>
            </a:r>
            <a:r>
              <a:rPr lang="en-US" dirty="0" err="1"/>
              <a:t>integrasi</a:t>
            </a:r>
            <a:r>
              <a:rPr lang="en-US" dirty="0"/>
              <a:t> AI </a:t>
            </a:r>
            <a:r>
              <a:rPr lang="en-US" dirty="0" err="1"/>
              <a:t>ke</a:t>
            </a:r>
            <a:r>
              <a:rPr lang="en-US" dirty="0"/>
              <a:t> </a:t>
            </a:r>
            <a:r>
              <a:rPr lang="en-US" dirty="0" err="1"/>
              <a:t>dalam</a:t>
            </a:r>
            <a:r>
              <a:rPr lang="en-US" dirty="0"/>
              <a:t> platform</a:t>
            </a:r>
          </a:p>
          <a:p>
            <a:pPr algn="l"/>
            <a:r>
              <a:rPr lang="en-US" dirty="0" err="1"/>
              <a:t>pembelajaran</a:t>
            </a:r>
            <a:r>
              <a:rPr lang="en-US" dirty="0"/>
              <a:t> online, </a:t>
            </a:r>
            <a:r>
              <a:rPr lang="en-US" dirty="0" err="1"/>
              <a:t>termasuk</a:t>
            </a:r>
            <a:r>
              <a:rPr lang="en-US" dirty="0"/>
              <a:t> </a:t>
            </a:r>
            <a:r>
              <a:rPr lang="en-US" dirty="0" err="1"/>
              <a:t>Ruangguru</a:t>
            </a:r>
            <a:r>
              <a:rPr lang="en-US" dirty="0"/>
              <a:t>. </a:t>
            </a:r>
            <a:r>
              <a:rPr lang="en-US" dirty="0" err="1"/>
              <a:t>Ruangguru</a:t>
            </a:r>
            <a:r>
              <a:rPr lang="en-US" dirty="0"/>
              <a:t> </a:t>
            </a:r>
            <a:r>
              <a:rPr lang="en-US" dirty="0" err="1"/>
              <a:t>telah</a:t>
            </a:r>
            <a:r>
              <a:rPr lang="en-US" dirty="0"/>
              <a:t> </a:t>
            </a:r>
            <a:r>
              <a:rPr lang="en-US" dirty="0" err="1"/>
              <a:t>menerapkan</a:t>
            </a:r>
            <a:r>
              <a:rPr lang="en-US" dirty="0"/>
              <a:t> AI </a:t>
            </a:r>
            <a:r>
              <a:rPr lang="en-US" dirty="0" err="1"/>
              <a:t>dalam</a:t>
            </a:r>
            <a:endParaRPr lang="en-US" dirty="0"/>
          </a:p>
          <a:p>
            <a:pPr algn="l"/>
            <a:r>
              <a:rPr lang="en-US" dirty="0" err="1"/>
              <a:t>layanannya</a:t>
            </a:r>
            <a:r>
              <a:rPr lang="en-US" dirty="0"/>
              <a:t>, yang </a:t>
            </a:r>
            <a:r>
              <a:rPr lang="en-US" dirty="0" err="1"/>
              <a:t>disebut</a:t>
            </a:r>
            <a:r>
              <a:rPr lang="en-US" dirty="0"/>
              <a:t> </a:t>
            </a:r>
            <a:r>
              <a:rPr lang="en-US" dirty="0" err="1"/>
              <a:t>Roboguru</a:t>
            </a:r>
            <a:r>
              <a:rPr lang="en-US" dirty="0"/>
              <a:t>, </a:t>
            </a:r>
            <a:r>
              <a:rPr lang="en-US" dirty="0" err="1"/>
              <a:t>sejak</a:t>
            </a:r>
            <a:r>
              <a:rPr lang="en-US" dirty="0"/>
              <a:t> </a:t>
            </a:r>
            <a:r>
              <a:rPr lang="en-US" dirty="0" err="1"/>
              <a:t>tahun</a:t>
            </a:r>
            <a:r>
              <a:rPr lang="en-US" dirty="0"/>
              <a:t> 2021. </a:t>
            </a:r>
            <a:r>
              <a:rPr lang="en-US" dirty="0" err="1"/>
              <a:t>Roboguru</a:t>
            </a:r>
            <a:r>
              <a:rPr lang="en-US" dirty="0"/>
              <a:t> </a:t>
            </a:r>
            <a:r>
              <a:rPr lang="en-US" dirty="0" err="1"/>
              <a:t>memungkinkan</a:t>
            </a:r>
            <a:r>
              <a:rPr lang="en-US" dirty="0"/>
              <a:t> </a:t>
            </a:r>
            <a:r>
              <a:rPr lang="en-US" dirty="0" err="1"/>
              <a:t>pengguna</a:t>
            </a:r>
            <a:endParaRPr lang="en-US" dirty="0"/>
          </a:p>
          <a:p>
            <a:pPr algn="l"/>
            <a:r>
              <a:rPr lang="en-US" dirty="0" err="1"/>
              <a:t>untuk</a:t>
            </a:r>
            <a:r>
              <a:rPr lang="en-US" dirty="0"/>
              <a:t> </a:t>
            </a:r>
            <a:r>
              <a:rPr lang="en-US" dirty="0" err="1"/>
              <a:t>mengambil</a:t>
            </a:r>
            <a:r>
              <a:rPr lang="en-US" dirty="0"/>
              <a:t> </a:t>
            </a:r>
            <a:r>
              <a:rPr lang="en-US" dirty="0" err="1"/>
              <a:t>dan</a:t>
            </a:r>
            <a:r>
              <a:rPr lang="en-US" dirty="0"/>
              <a:t> </a:t>
            </a:r>
            <a:r>
              <a:rPr lang="en-US" dirty="0" err="1"/>
              <a:t>mengunggah</a:t>
            </a:r>
            <a:r>
              <a:rPr lang="en-US" dirty="0"/>
              <a:t> </a:t>
            </a:r>
            <a:r>
              <a:rPr lang="en-US" dirty="0" err="1"/>
              <a:t>gambar</a:t>
            </a:r>
            <a:r>
              <a:rPr lang="en-US" dirty="0"/>
              <a:t> </a:t>
            </a:r>
            <a:r>
              <a:rPr lang="en-US" dirty="0" err="1"/>
              <a:t>dari</a:t>
            </a:r>
            <a:r>
              <a:rPr lang="en-US" dirty="0"/>
              <a:t> </a:t>
            </a:r>
            <a:r>
              <a:rPr lang="en-US" dirty="0" err="1"/>
              <a:t>suatu</a:t>
            </a:r>
            <a:r>
              <a:rPr lang="en-US" dirty="0"/>
              <a:t> </a:t>
            </a:r>
            <a:r>
              <a:rPr lang="en-US" dirty="0" err="1"/>
              <a:t>masalah</a:t>
            </a:r>
            <a:r>
              <a:rPr lang="en-US" dirty="0"/>
              <a:t>, </a:t>
            </a:r>
            <a:r>
              <a:rPr lang="en-US" dirty="0" err="1"/>
              <a:t>dan</a:t>
            </a:r>
            <a:r>
              <a:rPr lang="en-US" dirty="0"/>
              <a:t> </a:t>
            </a:r>
            <a:r>
              <a:rPr lang="en-US" dirty="0" err="1"/>
              <a:t>akan</a:t>
            </a:r>
            <a:r>
              <a:rPr lang="en-US" dirty="0"/>
              <a:t> </a:t>
            </a:r>
            <a:r>
              <a:rPr lang="en-US" dirty="0" err="1"/>
              <a:t>memberikan</a:t>
            </a:r>
            <a:endParaRPr lang="en-US" dirty="0"/>
          </a:p>
          <a:p>
            <a:pPr algn="l"/>
            <a:r>
              <a:rPr lang="en-US" dirty="0" err="1"/>
              <a:t>jawaban</a:t>
            </a:r>
            <a:r>
              <a:rPr lang="en-US" dirty="0"/>
              <a:t> </a:t>
            </a:r>
            <a:r>
              <a:rPr lang="en-US" dirty="0" err="1"/>
              <a:t>dan</a:t>
            </a:r>
            <a:r>
              <a:rPr lang="en-US" dirty="0"/>
              <a:t> </a:t>
            </a:r>
            <a:r>
              <a:rPr lang="en-US" dirty="0" err="1"/>
              <a:t>cara</a:t>
            </a:r>
            <a:r>
              <a:rPr lang="en-US" dirty="0"/>
              <a:t> </a:t>
            </a:r>
            <a:r>
              <a:rPr lang="en-US" dirty="0" err="1"/>
              <a:t>menyelesaikan</a:t>
            </a:r>
            <a:r>
              <a:rPr lang="en-US" dirty="0"/>
              <a:t> </a:t>
            </a:r>
            <a:r>
              <a:rPr lang="en-US" dirty="0" err="1"/>
              <a:t>masalah</a:t>
            </a:r>
            <a:r>
              <a:rPr lang="en-US" dirty="0"/>
              <a:t> </a:t>
            </a:r>
            <a:r>
              <a:rPr lang="en-US" dirty="0" err="1"/>
              <a:t>tersebut</a:t>
            </a:r>
            <a:r>
              <a:rPr lang="en-US" dirty="0"/>
              <a:t>. </a:t>
            </a:r>
            <a:r>
              <a:rPr lang="en-US" dirty="0" err="1"/>
              <a:t>Dengan</a:t>
            </a:r>
            <a:r>
              <a:rPr lang="en-US" dirty="0"/>
              <a:t> </a:t>
            </a:r>
            <a:r>
              <a:rPr lang="en-US" dirty="0" err="1"/>
              <a:t>memanfaatkan</a:t>
            </a:r>
            <a:r>
              <a:rPr lang="en-US" dirty="0"/>
              <a:t> AI, platform</a:t>
            </a:r>
          </a:p>
          <a:p>
            <a:pPr algn="l"/>
            <a:r>
              <a:rPr lang="en-US" dirty="0" err="1"/>
              <a:t>pendidikan</a:t>
            </a:r>
            <a:r>
              <a:rPr lang="en-US" dirty="0"/>
              <a:t> </a:t>
            </a:r>
            <a:r>
              <a:rPr lang="en-US" dirty="0" err="1"/>
              <a:t>dapat</a:t>
            </a:r>
            <a:r>
              <a:rPr lang="en-US" dirty="0"/>
              <a:t> </a:t>
            </a:r>
            <a:r>
              <a:rPr lang="en-US" dirty="0" err="1"/>
              <a:t>memberdayakan</a:t>
            </a:r>
            <a:r>
              <a:rPr lang="en-US" dirty="0"/>
              <a:t> </a:t>
            </a:r>
            <a:r>
              <a:rPr lang="en-US" dirty="0" err="1"/>
              <a:t>siswa</a:t>
            </a:r>
            <a:r>
              <a:rPr lang="en-US" dirty="0"/>
              <a:t> </a:t>
            </a:r>
            <a:r>
              <a:rPr lang="en-US" dirty="0" err="1"/>
              <a:t>untuk</a:t>
            </a:r>
            <a:r>
              <a:rPr lang="en-US" dirty="0"/>
              <a:t> </a:t>
            </a:r>
            <a:r>
              <a:rPr lang="en-US" dirty="0" err="1"/>
              <a:t>belajar</a:t>
            </a:r>
            <a:r>
              <a:rPr lang="en-US" dirty="0"/>
              <a:t> </a:t>
            </a:r>
            <a:r>
              <a:rPr lang="en-US" dirty="0" err="1"/>
              <a:t>dengan</a:t>
            </a:r>
            <a:r>
              <a:rPr lang="en-US" dirty="0"/>
              <a:t> </a:t>
            </a:r>
            <a:r>
              <a:rPr lang="en-US" dirty="0" err="1"/>
              <a:t>lebih</a:t>
            </a:r>
            <a:r>
              <a:rPr lang="en-US" dirty="0"/>
              <a:t> </a:t>
            </a:r>
            <a:r>
              <a:rPr lang="en-US" dirty="0" err="1"/>
              <a:t>efisien</a:t>
            </a:r>
            <a:r>
              <a:rPr lang="en-US" dirty="0"/>
              <a:t> </a:t>
            </a:r>
            <a:r>
              <a:rPr lang="en-US" dirty="0" err="1"/>
              <a:t>dan</a:t>
            </a:r>
            <a:r>
              <a:rPr lang="en-US" dirty="0"/>
              <a:t> </a:t>
            </a:r>
            <a:r>
              <a:rPr lang="en-US" dirty="0" err="1"/>
              <a:t>efektif</a:t>
            </a:r>
            <a:r>
              <a:rPr lang="en-US" dirty="0"/>
              <a:t>,</a:t>
            </a:r>
          </a:p>
          <a:p>
            <a:pPr algn="l"/>
            <a:r>
              <a:rPr lang="en-US" dirty="0" err="1"/>
              <a:t>memastikan</a:t>
            </a:r>
            <a:r>
              <a:rPr lang="en-US" dirty="0"/>
              <a:t> proses </a:t>
            </a:r>
            <a:r>
              <a:rPr lang="en-US" dirty="0" err="1"/>
              <a:t>belajar</a:t>
            </a:r>
            <a:r>
              <a:rPr lang="en-US" dirty="0"/>
              <a:t> </a:t>
            </a:r>
            <a:r>
              <a:rPr lang="en-US" dirty="0" err="1"/>
              <a:t>disesuaikan</a:t>
            </a:r>
            <a:r>
              <a:rPr lang="en-US" dirty="0"/>
              <a:t> </a:t>
            </a:r>
            <a:r>
              <a:rPr lang="en-US" dirty="0" err="1"/>
              <a:t>untuk</a:t>
            </a:r>
            <a:r>
              <a:rPr lang="en-US" dirty="0"/>
              <a:t> </a:t>
            </a:r>
            <a:r>
              <a:rPr lang="en-US" dirty="0" err="1"/>
              <a:t>setiap</a:t>
            </a:r>
            <a:r>
              <a:rPr lang="en-US" dirty="0"/>
              <a:t> </a:t>
            </a:r>
            <a:r>
              <a:rPr lang="en-US" dirty="0" err="1"/>
              <a:t>siswa</a:t>
            </a:r>
            <a:r>
              <a:rPr lang="en-US" dirty="0"/>
              <a:t>.</a:t>
            </a:r>
          </a:p>
          <a:p>
            <a:pPr algn="l"/>
            <a:r>
              <a:rPr lang="en-US" dirty="0"/>
              <a:t>5. </a:t>
            </a:r>
            <a:r>
              <a:rPr lang="en-US" dirty="0" err="1"/>
              <a:t>Keamanan</a:t>
            </a:r>
            <a:r>
              <a:rPr lang="en-US" dirty="0"/>
              <a:t> </a:t>
            </a:r>
            <a:r>
              <a:rPr lang="en-US" dirty="0" err="1"/>
              <a:t>siber</a:t>
            </a:r>
            <a:endParaRPr lang="en-US" dirty="0"/>
          </a:p>
          <a:p>
            <a:pPr algn="l"/>
            <a:r>
              <a:rPr lang="en-US" dirty="0"/>
              <a:t>Peris.ai </a:t>
            </a:r>
            <a:r>
              <a:rPr lang="en-US" dirty="0" err="1"/>
              <a:t>adalah</a:t>
            </a:r>
            <a:r>
              <a:rPr lang="en-US" dirty="0"/>
              <a:t> </a:t>
            </a:r>
            <a:r>
              <a:rPr lang="en-US" dirty="0" err="1"/>
              <a:t>contoh</a:t>
            </a:r>
            <a:r>
              <a:rPr lang="en-US" dirty="0"/>
              <a:t> </a:t>
            </a:r>
            <a:r>
              <a:rPr lang="en-US" dirty="0" err="1"/>
              <a:t>bagaimana</a:t>
            </a:r>
            <a:r>
              <a:rPr lang="en-US" dirty="0"/>
              <a:t> AI </a:t>
            </a:r>
            <a:r>
              <a:rPr lang="en-US" dirty="0" err="1"/>
              <a:t>dapat</a:t>
            </a:r>
            <a:r>
              <a:rPr lang="en-US" dirty="0"/>
              <a:t> </a:t>
            </a:r>
            <a:r>
              <a:rPr lang="en-US" dirty="0" err="1"/>
              <a:t>digunakan</a:t>
            </a:r>
            <a:r>
              <a:rPr lang="en-US" dirty="0"/>
              <a:t> </a:t>
            </a:r>
            <a:r>
              <a:rPr lang="en-US" dirty="0" err="1"/>
              <a:t>dalam</a:t>
            </a:r>
            <a:r>
              <a:rPr lang="en-US" dirty="0"/>
              <a:t> </a:t>
            </a:r>
            <a:r>
              <a:rPr lang="en-US" dirty="0" err="1"/>
              <a:t>keamanan</a:t>
            </a:r>
            <a:r>
              <a:rPr lang="en-US" dirty="0"/>
              <a:t> </a:t>
            </a:r>
            <a:r>
              <a:rPr lang="en-US" dirty="0" err="1"/>
              <a:t>siber</a:t>
            </a:r>
            <a:r>
              <a:rPr lang="en-US" dirty="0"/>
              <a:t>. Peris.ai </a:t>
            </a:r>
            <a:r>
              <a:rPr lang="en-US" dirty="0" err="1"/>
              <a:t>telah</a:t>
            </a:r>
            <a:endParaRPr lang="en-US" dirty="0"/>
          </a:p>
          <a:p>
            <a:pPr algn="l"/>
            <a:r>
              <a:rPr lang="en-US" dirty="0" err="1"/>
              <a:t>mengembangkan</a:t>
            </a:r>
            <a:r>
              <a:rPr lang="en-US" dirty="0"/>
              <a:t> </a:t>
            </a:r>
            <a:r>
              <a:rPr lang="en-US" dirty="0" err="1"/>
              <a:t>produk</a:t>
            </a:r>
            <a:r>
              <a:rPr lang="en-US" dirty="0"/>
              <a:t> yang </a:t>
            </a:r>
            <a:r>
              <a:rPr lang="en-US" dirty="0" err="1"/>
              <a:t>menggabungkan</a:t>
            </a:r>
            <a:r>
              <a:rPr lang="en-US" dirty="0"/>
              <a:t> AI </a:t>
            </a:r>
            <a:r>
              <a:rPr lang="en-US" dirty="0" err="1"/>
              <a:t>dan</a:t>
            </a:r>
            <a:r>
              <a:rPr lang="en-US" dirty="0"/>
              <a:t> machine learning </a:t>
            </a:r>
            <a:r>
              <a:rPr lang="en-US" dirty="0" err="1"/>
              <a:t>untuk</a:t>
            </a:r>
            <a:r>
              <a:rPr lang="en-US" dirty="0"/>
              <a:t> </a:t>
            </a:r>
            <a:r>
              <a:rPr lang="en-US" dirty="0" err="1"/>
              <a:t>membantu</a:t>
            </a:r>
            <a:endParaRPr lang="en-US" dirty="0"/>
          </a:p>
          <a:p>
            <a:pPr algn="l"/>
            <a:r>
              <a:rPr lang="en-US" dirty="0" err="1"/>
              <a:t>melindungi</a:t>
            </a:r>
            <a:r>
              <a:rPr lang="en-US" dirty="0"/>
              <a:t> </a:t>
            </a:r>
            <a:r>
              <a:rPr lang="en-US" dirty="0" err="1"/>
              <a:t>sistem</a:t>
            </a:r>
            <a:r>
              <a:rPr lang="en-US" dirty="0"/>
              <a:t> </a:t>
            </a:r>
            <a:r>
              <a:rPr lang="en-US" dirty="0" err="1"/>
              <a:t>Teknologi</a:t>
            </a:r>
            <a:r>
              <a:rPr lang="en-US" dirty="0"/>
              <a:t> </a:t>
            </a:r>
            <a:r>
              <a:rPr lang="en-US" dirty="0" err="1"/>
              <a:t>Informasi</a:t>
            </a:r>
            <a:r>
              <a:rPr lang="en-US" dirty="0"/>
              <a:t> (TI). </a:t>
            </a:r>
            <a:r>
              <a:rPr lang="en-US" dirty="0" err="1"/>
              <a:t>Dengan</a:t>
            </a:r>
            <a:r>
              <a:rPr lang="en-US" dirty="0"/>
              <a:t> </a:t>
            </a:r>
            <a:r>
              <a:rPr lang="en-US" dirty="0" err="1"/>
              <a:t>terus</a:t>
            </a:r>
            <a:r>
              <a:rPr lang="en-US" dirty="0"/>
              <a:t> </a:t>
            </a:r>
            <a:r>
              <a:rPr lang="en-US" dirty="0" err="1"/>
              <a:t>belajar</a:t>
            </a:r>
            <a:r>
              <a:rPr lang="en-US" dirty="0"/>
              <a:t> </a:t>
            </a:r>
            <a:r>
              <a:rPr lang="en-US" dirty="0" err="1"/>
              <a:t>dan</a:t>
            </a:r>
            <a:r>
              <a:rPr lang="en-US" dirty="0"/>
              <a:t> </a:t>
            </a:r>
            <a:r>
              <a:rPr lang="en-US" dirty="0" err="1"/>
              <a:t>beradaptasi</a:t>
            </a:r>
            <a:r>
              <a:rPr lang="en-US" dirty="0"/>
              <a:t> </a:t>
            </a:r>
            <a:r>
              <a:rPr lang="en-US" dirty="0" err="1"/>
              <a:t>dengan</a:t>
            </a:r>
            <a:endParaRPr lang="en-US" dirty="0"/>
          </a:p>
          <a:p>
            <a:pPr algn="l"/>
            <a:r>
              <a:rPr lang="en-US" dirty="0" err="1"/>
              <a:t>ancaman</a:t>
            </a:r>
            <a:r>
              <a:rPr lang="en-US" dirty="0"/>
              <a:t> </a:t>
            </a:r>
            <a:r>
              <a:rPr lang="en-US" dirty="0" err="1"/>
              <a:t>baru</a:t>
            </a:r>
            <a:r>
              <a:rPr lang="en-US" dirty="0"/>
              <a:t>, </a:t>
            </a:r>
            <a:r>
              <a:rPr lang="en-US" dirty="0" err="1"/>
              <a:t>sistem</a:t>
            </a:r>
            <a:r>
              <a:rPr lang="en-US" dirty="0"/>
              <a:t> </a:t>
            </a:r>
            <a:r>
              <a:rPr lang="en-US" dirty="0" err="1"/>
              <a:t>mereka</a:t>
            </a:r>
            <a:r>
              <a:rPr lang="en-US" dirty="0"/>
              <a:t> </a:t>
            </a:r>
            <a:r>
              <a:rPr lang="en-US" dirty="0" err="1"/>
              <a:t>dapat</a:t>
            </a:r>
            <a:r>
              <a:rPr lang="en-US" dirty="0"/>
              <a:t> </a:t>
            </a:r>
            <a:r>
              <a:rPr lang="en-US" dirty="0" err="1"/>
              <a:t>memberikan</a:t>
            </a:r>
            <a:r>
              <a:rPr lang="en-US" dirty="0"/>
              <a:t> </a:t>
            </a:r>
            <a:r>
              <a:rPr lang="en-US" dirty="0" err="1"/>
              <a:t>pertahanan</a:t>
            </a:r>
            <a:r>
              <a:rPr lang="en-US" dirty="0"/>
              <a:t> yang </a:t>
            </a:r>
            <a:r>
              <a:rPr lang="en-US" dirty="0" err="1"/>
              <a:t>lebih</a:t>
            </a:r>
            <a:r>
              <a:rPr lang="en-US" dirty="0"/>
              <a:t> </a:t>
            </a:r>
            <a:r>
              <a:rPr lang="en-US" dirty="0" err="1"/>
              <a:t>baik</a:t>
            </a:r>
            <a:r>
              <a:rPr lang="en-US" dirty="0"/>
              <a:t> </a:t>
            </a:r>
            <a:r>
              <a:rPr lang="en-US" dirty="0" err="1"/>
              <a:t>terhadap</a:t>
            </a:r>
            <a:endParaRPr lang="en-US" dirty="0"/>
          </a:p>
          <a:p>
            <a:pPr algn="l"/>
            <a:r>
              <a:rPr lang="en-US" dirty="0" err="1"/>
              <a:t>serangan</a:t>
            </a:r>
            <a:r>
              <a:rPr lang="en-US" dirty="0"/>
              <a:t> </a:t>
            </a:r>
            <a:r>
              <a:rPr lang="en-US" dirty="0" err="1"/>
              <a:t>siber</a:t>
            </a:r>
            <a:r>
              <a:rPr lang="en-US" dirty="0"/>
              <a:t>. AI </a:t>
            </a:r>
            <a:r>
              <a:rPr lang="en-US" dirty="0" err="1"/>
              <a:t>dan</a:t>
            </a:r>
            <a:r>
              <a:rPr lang="en-US" dirty="0"/>
              <a:t> machine learning </a:t>
            </a:r>
            <a:r>
              <a:rPr lang="en-US" dirty="0" err="1"/>
              <a:t>dapat</a:t>
            </a:r>
            <a:r>
              <a:rPr lang="en-US" dirty="0"/>
              <a:t> </a:t>
            </a:r>
            <a:r>
              <a:rPr lang="en-US" dirty="0" err="1"/>
              <a:t>menganalisis</a:t>
            </a:r>
            <a:r>
              <a:rPr lang="en-US" dirty="0"/>
              <a:t> data </a:t>
            </a:r>
            <a:r>
              <a:rPr lang="en-US" dirty="0" err="1"/>
              <a:t>dalam</a:t>
            </a:r>
            <a:r>
              <a:rPr lang="en-US" dirty="0"/>
              <a:t> </a:t>
            </a:r>
            <a:r>
              <a:rPr lang="en-US" dirty="0" err="1"/>
              <a:t>jumlah</a:t>
            </a:r>
            <a:r>
              <a:rPr lang="en-US" dirty="0"/>
              <a:t> </a:t>
            </a:r>
            <a:r>
              <a:rPr lang="en-US" dirty="0" err="1"/>
              <a:t>besar</a:t>
            </a:r>
            <a:r>
              <a:rPr lang="en-US" dirty="0"/>
              <a:t> </a:t>
            </a:r>
            <a:r>
              <a:rPr lang="en-US" dirty="0" err="1"/>
              <a:t>danmenghasilkan</a:t>
            </a:r>
            <a:r>
              <a:rPr lang="en-US" dirty="0"/>
              <a:t> </a:t>
            </a:r>
            <a:r>
              <a:rPr lang="en-US" dirty="0" err="1"/>
              <a:t>wawasan</a:t>
            </a:r>
            <a:r>
              <a:rPr lang="en-US" dirty="0"/>
              <a:t> </a:t>
            </a:r>
            <a:r>
              <a:rPr lang="en-US" dirty="0" err="1"/>
              <a:t>serta</a:t>
            </a:r>
            <a:r>
              <a:rPr lang="en-US" dirty="0"/>
              <a:t> </a:t>
            </a:r>
            <a:r>
              <a:rPr lang="en-US" dirty="0" err="1"/>
              <a:t>rekomendasi</a:t>
            </a:r>
            <a:r>
              <a:rPr lang="en-US" dirty="0"/>
              <a:t> yang </a:t>
            </a:r>
            <a:r>
              <a:rPr lang="en-US" dirty="0" err="1"/>
              <a:t>melampaui</a:t>
            </a:r>
            <a:r>
              <a:rPr lang="en-US" dirty="0"/>
              <a:t> </a:t>
            </a:r>
            <a:r>
              <a:rPr lang="en-US" dirty="0" err="1"/>
              <a:t>apa</a:t>
            </a:r>
            <a:r>
              <a:rPr lang="en-US" dirty="0"/>
              <a:t> yang </a:t>
            </a:r>
            <a:r>
              <a:rPr lang="en-US" dirty="0" err="1"/>
              <a:t>dapat</a:t>
            </a:r>
            <a:r>
              <a:rPr lang="en-US" dirty="0"/>
              <a:t> </a:t>
            </a:r>
            <a:r>
              <a:rPr lang="en-US" dirty="0" err="1" smtClean="0"/>
              <a:t>dilakukan</a:t>
            </a:r>
            <a:r>
              <a:rPr lang="en-US" dirty="0" smtClean="0"/>
              <a:t> </a:t>
            </a:r>
            <a:r>
              <a:rPr lang="en-US" dirty="0" err="1" smtClean="0"/>
              <a:t>manusia</a:t>
            </a:r>
            <a:r>
              <a:rPr lang="en-US" dirty="0" smtClean="0"/>
              <a:t> </a:t>
            </a:r>
            <a:r>
              <a:rPr lang="en-US" dirty="0" err="1"/>
              <a:t>secara</a:t>
            </a:r>
            <a:r>
              <a:rPr lang="en-US" dirty="0"/>
              <a:t> manual.</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80518" y="457200"/>
            <a:ext cx="1305499" cy="685800"/>
          </a:xfrm>
          <a:prstGeom prst="rect">
            <a:avLst/>
          </a:prstGeom>
        </p:spPr>
      </p:pic>
    </p:spTree>
    <p:extLst>
      <p:ext uri="{BB962C8B-B14F-4D97-AF65-F5344CB8AC3E}">
        <p14:creationId xmlns:p14="http://schemas.microsoft.com/office/powerpoint/2010/main" val="7494643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NARASUMBER</a:t>
            </a:r>
            <a:endParaRPr lang="en-US" dirty="0"/>
          </a:p>
        </p:txBody>
      </p:sp>
      <p:sp>
        <p:nvSpPr>
          <p:cNvPr id="8" name="Content Placeholder 7"/>
          <p:cNvSpPr>
            <a:spLocks noGrp="1"/>
          </p:cNvSpPr>
          <p:nvPr>
            <p:ph idx="1"/>
          </p:nvPr>
        </p:nvSpPr>
        <p:spPr/>
        <p:txBody>
          <a:bodyPr/>
          <a:lstStyle/>
          <a:p>
            <a:r>
              <a:rPr lang="en-US" dirty="0" err="1" smtClean="0"/>
              <a:t>Dico</a:t>
            </a:r>
            <a:r>
              <a:rPr lang="en-US" dirty="0" smtClean="0"/>
              <a:t> </a:t>
            </a:r>
            <a:r>
              <a:rPr lang="en-US" dirty="0" err="1" smtClean="0"/>
              <a:t>Herlyno</a:t>
            </a:r>
            <a:endParaRPr lang="en-US" dirty="0" smtClean="0"/>
          </a:p>
          <a:p>
            <a:pPr marL="0" indent="0">
              <a:buNone/>
            </a:pPr>
            <a:endParaRPr lang="en-US"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49624" y="228600"/>
            <a:ext cx="1636393" cy="859624"/>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70887" y="2748513"/>
            <a:ext cx="3689479" cy="2459653"/>
          </a:xfrm>
          <a:prstGeom prst="rect">
            <a:avLst/>
          </a:prstGeom>
        </p:spPr>
      </p:pic>
    </p:spTree>
    <p:extLst>
      <p:ext uri="{BB962C8B-B14F-4D97-AF65-F5344CB8AC3E}">
        <p14:creationId xmlns:p14="http://schemas.microsoft.com/office/powerpoint/2010/main" val="21851458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l"/>
            <a:r>
              <a:rPr lang="en-US" dirty="0" err="1"/>
              <a:t>Kecerdasan</a:t>
            </a:r>
            <a:r>
              <a:rPr lang="en-US" dirty="0"/>
              <a:t> </a:t>
            </a:r>
            <a:r>
              <a:rPr lang="en-US" dirty="0" err="1"/>
              <a:t>buatan</a:t>
            </a:r>
            <a:r>
              <a:rPr lang="en-US" dirty="0"/>
              <a:t> di Indonesia: </a:t>
            </a:r>
            <a:r>
              <a:rPr lang="en-US" dirty="0" err="1"/>
              <a:t>Situasi</a:t>
            </a:r>
            <a:r>
              <a:rPr lang="en-US" dirty="0"/>
              <a:t> </a:t>
            </a:r>
            <a:r>
              <a:rPr lang="en-US" dirty="0" err="1"/>
              <a:t>saat</a:t>
            </a:r>
            <a:r>
              <a:rPr lang="en-US" dirty="0"/>
              <a:t> </a:t>
            </a:r>
            <a:r>
              <a:rPr lang="en-US" dirty="0" err="1"/>
              <a:t>ini</a:t>
            </a:r>
            <a:r>
              <a:rPr lang="en-US" dirty="0"/>
              <a:t> </a:t>
            </a:r>
            <a:r>
              <a:rPr lang="en-US" dirty="0" err="1"/>
              <a:t>dan</a:t>
            </a:r>
            <a:r>
              <a:rPr lang="en-US" dirty="0"/>
              <a:t> </a:t>
            </a:r>
            <a:r>
              <a:rPr lang="en-US" dirty="0" err="1"/>
              <a:t>peluangnya</a:t>
            </a:r>
            <a:endParaRPr lang="en-US" dirty="0"/>
          </a:p>
        </p:txBody>
      </p:sp>
      <p:sp>
        <p:nvSpPr>
          <p:cNvPr id="2" name="Content Placeholder 1"/>
          <p:cNvSpPr>
            <a:spLocks noGrp="1"/>
          </p:cNvSpPr>
          <p:nvPr>
            <p:ph idx="1"/>
          </p:nvPr>
        </p:nvSpPr>
        <p:spPr/>
        <p:txBody>
          <a:bodyPr>
            <a:normAutofit fontScale="47500" lnSpcReduction="20000"/>
          </a:bodyPr>
          <a:lstStyle/>
          <a:p>
            <a:pPr algn="l"/>
            <a:r>
              <a:rPr lang="en-US" dirty="0"/>
              <a:t>6. </a:t>
            </a:r>
            <a:r>
              <a:rPr lang="en-US" dirty="0" err="1"/>
              <a:t>Teknologi</a:t>
            </a:r>
            <a:r>
              <a:rPr lang="en-US" dirty="0"/>
              <a:t> </a:t>
            </a:r>
            <a:r>
              <a:rPr lang="en-US" dirty="0" err="1"/>
              <a:t>layanan</a:t>
            </a:r>
            <a:r>
              <a:rPr lang="en-US" dirty="0"/>
              <a:t> </a:t>
            </a:r>
            <a:r>
              <a:rPr lang="en-US" dirty="0" err="1"/>
              <a:t>pelanggan</a:t>
            </a:r>
            <a:endParaRPr lang="en-US" dirty="0"/>
          </a:p>
          <a:p>
            <a:pPr algn="l"/>
            <a:r>
              <a:rPr lang="en-US" dirty="0"/>
              <a:t>Conversational commerce </a:t>
            </a:r>
            <a:r>
              <a:rPr lang="en-US" dirty="0" err="1"/>
              <a:t>sedang</a:t>
            </a:r>
            <a:r>
              <a:rPr lang="en-US" dirty="0"/>
              <a:t> ‘</a:t>
            </a:r>
            <a:r>
              <a:rPr lang="en-US" dirty="0" err="1"/>
              <a:t>naik</a:t>
            </a:r>
            <a:r>
              <a:rPr lang="en-US" dirty="0"/>
              <a:t> </a:t>
            </a:r>
            <a:r>
              <a:rPr lang="en-US" dirty="0" err="1"/>
              <a:t>daun</a:t>
            </a:r>
            <a:r>
              <a:rPr lang="en-US" dirty="0"/>
              <a:t>’ di Indonesia, di </a:t>
            </a:r>
            <a:r>
              <a:rPr lang="en-US" dirty="0" err="1"/>
              <a:t>mana</a:t>
            </a:r>
            <a:r>
              <a:rPr lang="en-US" dirty="0"/>
              <a:t> </a:t>
            </a:r>
            <a:r>
              <a:rPr lang="en-US" dirty="0" err="1"/>
              <a:t>konsumen</a:t>
            </a:r>
            <a:r>
              <a:rPr lang="en-US" dirty="0"/>
              <a:t> </a:t>
            </a:r>
            <a:r>
              <a:rPr lang="en-US" dirty="0" err="1"/>
              <a:t>ingin</a:t>
            </a:r>
            <a:r>
              <a:rPr lang="en-US" dirty="0"/>
              <a:t> </a:t>
            </a:r>
            <a:r>
              <a:rPr lang="en-US" dirty="0" err="1"/>
              <a:t>terlibat</a:t>
            </a:r>
            <a:endParaRPr lang="en-US" dirty="0"/>
          </a:p>
          <a:p>
            <a:pPr algn="l"/>
            <a:r>
              <a:rPr lang="en-US" dirty="0" err="1"/>
              <a:t>dalam</a:t>
            </a:r>
            <a:r>
              <a:rPr lang="en-US" dirty="0"/>
              <a:t> </a:t>
            </a:r>
            <a:r>
              <a:rPr lang="en-US" dirty="0" err="1"/>
              <a:t>percakapan</a:t>
            </a:r>
            <a:r>
              <a:rPr lang="en-US" dirty="0"/>
              <a:t> </a:t>
            </a:r>
            <a:r>
              <a:rPr lang="en-US" dirty="0" err="1"/>
              <a:t>dengan</a:t>
            </a:r>
            <a:r>
              <a:rPr lang="en-US" dirty="0"/>
              <a:t> </a:t>
            </a:r>
            <a:r>
              <a:rPr lang="en-US" dirty="0" err="1"/>
              <a:t>penyedia</a:t>
            </a:r>
            <a:r>
              <a:rPr lang="en-US" dirty="0"/>
              <a:t> </a:t>
            </a:r>
            <a:r>
              <a:rPr lang="en-US" dirty="0" err="1"/>
              <a:t>layanan</a:t>
            </a:r>
            <a:r>
              <a:rPr lang="en-US" dirty="0"/>
              <a:t> </a:t>
            </a:r>
            <a:r>
              <a:rPr lang="en-US" dirty="0" err="1"/>
              <a:t>dan</a:t>
            </a:r>
            <a:r>
              <a:rPr lang="en-US" dirty="0"/>
              <a:t> </a:t>
            </a:r>
            <a:r>
              <a:rPr lang="en-US" dirty="0" err="1"/>
              <a:t>barang</a:t>
            </a:r>
            <a:r>
              <a:rPr lang="en-US" dirty="0"/>
              <a:t> </a:t>
            </a:r>
            <a:r>
              <a:rPr lang="en-US" dirty="0" err="1"/>
              <a:t>sebelum</a:t>
            </a:r>
            <a:r>
              <a:rPr lang="en-US" dirty="0"/>
              <a:t> </a:t>
            </a:r>
            <a:r>
              <a:rPr lang="en-US" dirty="0" err="1"/>
              <a:t>membuat</a:t>
            </a:r>
            <a:r>
              <a:rPr lang="en-US" dirty="0"/>
              <a:t> </a:t>
            </a:r>
            <a:r>
              <a:rPr lang="en-US" dirty="0" err="1"/>
              <a:t>keputusan</a:t>
            </a:r>
            <a:endParaRPr lang="en-US" dirty="0"/>
          </a:p>
          <a:p>
            <a:pPr algn="l"/>
            <a:r>
              <a:rPr lang="en-US" dirty="0" err="1"/>
              <a:t>pembelian</a:t>
            </a:r>
            <a:r>
              <a:rPr lang="en-US" dirty="0"/>
              <a:t>. </a:t>
            </a:r>
            <a:r>
              <a:rPr lang="en-US" dirty="0" err="1"/>
              <a:t>Namun</a:t>
            </a:r>
            <a:r>
              <a:rPr lang="en-US" dirty="0"/>
              <a:t>, </a:t>
            </a:r>
            <a:r>
              <a:rPr lang="en-US" dirty="0" err="1"/>
              <a:t>tidak</a:t>
            </a:r>
            <a:r>
              <a:rPr lang="en-US" dirty="0"/>
              <a:t> </a:t>
            </a:r>
            <a:r>
              <a:rPr lang="en-US" dirty="0" err="1"/>
              <a:t>semua</a:t>
            </a:r>
            <a:r>
              <a:rPr lang="en-US" dirty="0"/>
              <a:t> </a:t>
            </a:r>
            <a:r>
              <a:rPr lang="en-US" dirty="0" err="1"/>
              <a:t>perusahaan</a:t>
            </a:r>
            <a:r>
              <a:rPr lang="en-US" dirty="0"/>
              <a:t> </a:t>
            </a:r>
            <a:r>
              <a:rPr lang="en-US" dirty="0" err="1"/>
              <a:t>memiliki</a:t>
            </a:r>
            <a:r>
              <a:rPr lang="en-US" dirty="0"/>
              <a:t> </a:t>
            </a:r>
            <a:r>
              <a:rPr lang="en-US" dirty="0" err="1"/>
              <a:t>kemampuan</a:t>
            </a:r>
            <a:r>
              <a:rPr lang="en-US" dirty="0"/>
              <a:t> </a:t>
            </a:r>
            <a:r>
              <a:rPr lang="en-US" dirty="0" err="1"/>
              <a:t>untuk</a:t>
            </a:r>
            <a:r>
              <a:rPr lang="en-US" dirty="0"/>
              <a:t> </a:t>
            </a:r>
            <a:r>
              <a:rPr lang="en-US" dirty="0" err="1"/>
              <a:t>melakukan</a:t>
            </a:r>
            <a:endParaRPr lang="en-US" dirty="0"/>
          </a:p>
          <a:p>
            <a:pPr algn="l"/>
            <a:r>
              <a:rPr lang="en-US" dirty="0"/>
              <a:t>conversational commerce </a:t>
            </a:r>
            <a:r>
              <a:rPr lang="en-US" dirty="0" err="1"/>
              <a:t>dengan</a:t>
            </a:r>
            <a:r>
              <a:rPr lang="en-US" dirty="0"/>
              <a:t> optimal, </a:t>
            </a:r>
            <a:r>
              <a:rPr lang="en-US" dirty="0" err="1"/>
              <a:t>dan</a:t>
            </a:r>
            <a:r>
              <a:rPr lang="en-US" dirty="0"/>
              <a:t> </a:t>
            </a:r>
            <a:r>
              <a:rPr lang="en-US" dirty="0" err="1"/>
              <a:t>beberapa</a:t>
            </a:r>
            <a:r>
              <a:rPr lang="en-US" dirty="0"/>
              <a:t> </a:t>
            </a:r>
            <a:r>
              <a:rPr lang="en-US" dirty="0" err="1"/>
              <a:t>perusahaan</a:t>
            </a:r>
            <a:r>
              <a:rPr lang="en-US" dirty="0"/>
              <a:t> yang </a:t>
            </a:r>
            <a:r>
              <a:rPr lang="en-US" dirty="0" err="1"/>
              <a:t>didukung</a:t>
            </a:r>
            <a:r>
              <a:rPr lang="en-US" dirty="0"/>
              <a:t> </a:t>
            </a:r>
            <a:r>
              <a:rPr lang="en-US" dirty="0" err="1"/>
              <a:t>oleh</a:t>
            </a:r>
            <a:r>
              <a:rPr lang="en-US" dirty="0"/>
              <a:t> AI</a:t>
            </a:r>
          </a:p>
          <a:p>
            <a:pPr algn="l"/>
            <a:r>
              <a:rPr lang="en-US" dirty="0" err="1"/>
              <a:t>telah</a:t>
            </a:r>
            <a:r>
              <a:rPr lang="en-US" dirty="0"/>
              <a:t> </a:t>
            </a:r>
            <a:r>
              <a:rPr lang="en-US" dirty="0" err="1"/>
              <a:t>muncul</a:t>
            </a:r>
            <a:r>
              <a:rPr lang="en-US" dirty="0"/>
              <a:t> </a:t>
            </a:r>
            <a:r>
              <a:rPr lang="en-US" dirty="0" err="1"/>
              <a:t>sebagai</a:t>
            </a:r>
            <a:r>
              <a:rPr lang="en-US" dirty="0"/>
              <a:t> </a:t>
            </a:r>
            <a:r>
              <a:rPr lang="en-US" dirty="0" err="1" smtClean="0"/>
              <a:t>solusi</a:t>
            </a:r>
            <a:r>
              <a:rPr lang="en-US" dirty="0" smtClean="0"/>
              <a:t>. Bahasa.ai </a:t>
            </a:r>
            <a:r>
              <a:rPr lang="en-US" dirty="0" err="1"/>
              <a:t>adalah</a:t>
            </a:r>
            <a:r>
              <a:rPr lang="en-US" dirty="0"/>
              <a:t> </a:t>
            </a:r>
            <a:r>
              <a:rPr lang="en-US" dirty="0" err="1"/>
              <a:t>perusahaan</a:t>
            </a:r>
            <a:r>
              <a:rPr lang="en-US" dirty="0"/>
              <a:t> </a:t>
            </a:r>
            <a:r>
              <a:rPr lang="en-US" dirty="0" err="1"/>
              <a:t>teknologi</a:t>
            </a:r>
            <a:r>
              <a:rPr lang="en-US" dirty="0"/>
              <a:t> </a:t>
            </a:r>
            <a:r>
              <a:rPr lang="en-US" dirty="0" err="1"/>
              <a:t>chatbot</a:t>
            </a:r>
            <a:r>
              <a:rPr lang="en-US" dirty="0"/>
              <a:t> yang </a:t>
            </a:r>
            <a:r>
              <a:rPr lang="en-US" dirty="0" err="1"/>
              <a:t>memanfaatkan</a:t>
            </a:r>
            <a:r>
              <a:rPr lang="en-US" dirty="0"/>
              <a:t> AI </a:t>
            </a:r>
            <a:r>
              <a:rPr lang="en-US" dirty="0" err="1"/>
              <a:t>untuk</a:t>
            </a:r>
            <a:r>
              <a:rPr lang="en-US" dirty="0"/>
              <a:t> </a:t>
            </a:r>
            <a:r>
              <a:rPr lang="en-US" dirty="0" err="1"/>
              <a:t>memberikan</a:t>
            </a:r>
            <a:endParaRPr lang="en-US" dirty="0"/>
          </a:p>
          <a:p>
            <a:pPr algn="l"/>
            <a:r>
              <a:rPr lang="en-US" dirty="0" err="1"/>
              <a:t>bantuan</a:t>
            </a:r>
            <a:r>
              <a:rPr lang="en-US" dirty="0"/>
              <a:t> </a:t>
            </a:r>
            <a:r>
              <a:rPr lang="en-US" dirty="0" err="1"/>
              <a:t>secara</a:t>
            </a:r>
            <a:r>
              <a:rPr lang="en-US" dirty="0"/>
              <a:t> real-time </a:t>
            </a:r>
            <a:r>
              <a:rPr lang="en-US" dirty="0" err="1"/>
              <a:t>kepada</a:t>
            </a:r>
            <a:r>
              <a:rPr lang="en-US" dirty="0"/>
              <a:t> </a:t>
            </a:r>
            <a:r>
              <a:rPr lang="en-US" dirty="0" err="1"/>
              <a:t>pelanggan</a:t>
            </a:r>
            <a:r>
              <a:rPr lang="en-US" dirty="0"/>
              <a:t>, </a:t>
            </a:r>
            <a:r>
              <a:rPr lang="en-US" dirty="0" err="1"/>
              <a:t>sehingga</a:t>
            </a:r>
            <a:r>
              <a:rPr lang="en-US" dirty="0"/>
              <a:t> </a:t>
            </a:r>
            <a:r>
              <a:rPr lang="en-US" dirty="0" err="1"/>
              <a:t>memungkinkan</a:t>
            </a:r>
            <a:r>
              <a:rPr lang="en-US" dirty="0"/>
              <a:t> </a:t>
            </a:r>
            <a:r>
              <a:rPr lang="en-US" dirty="0" err="1"/>
              <a:t>bisnis</a:t>
            </a:r>
            <a:r>
              <a:rPr lang="en-US" dirty="0"/>
              <a:t> </a:t>
            </a:r>
            <a:r>
              <a:rPr lang="en-US" dirty="0" err="1" smtClean="0"/>
              <a:t>untuk</a:t>
            </a:r>
            <a:r>
              <a:rPr lang="en-US" dirty="0" smtClean="0"/>
              <a:t> </a:t>
            </a:r>
            <a:r>
              <a:rPr lang="en-US" dirty="0" err="1" smtClean="0"/>
              <a:t>mengalokasikan</a:t>
            </a:r>
            <a:r>
              <a:rPr lang="en-US" dirty="0" smtClean="0"/>
              <a:t> </a:t>
            </a:r>
            <a:r>
              <a:rPr lang="en-US" dirty="0" err="1"/>
              <a:t>sumber</a:t>
            </a:r>
            <a:r>
              <a:rPr lang="en-US" dirty="0"/>
              <a:t> </a:t>
            </a:r>
            <a:r>
              <a:rPr lang="en-US" dirty="0" err="1"/>
              <a:t>daya</a:t>
            </a:r>
            <a:r>
              <a:rPr lang="en-US" dirty="0"/>
              <a:t> </a:t>
            </a:r>
            <a:r>
              <a:rPr lang="en-US" dirty="0" err="1"/>
              <a:t>mereka</a:t>
            </a:r>
            <a:r>
              <a:rPr lang="en-US" dirty="0"/>
              <a:t> </a:t>
            </a:r>
            <a:r>
              <a:rPr lang="en-US" dirty="0" err="1"/>
              <a:t>secara</a:t>
            </a:r>
            <a:r>
              <a:rPr lang="en-US" dirty="0"/>
              <a:t> </a:t>
            </a:r>
            <a:r>
              <a:rPr lang="en-US" dirty="0" err="1"/>
              <a:t>lebih</a:t>
            </a:r>
            <a:r>
              <a:rPr lang="en-US" dirty="0"/>
              <a:t> </a:t>
            </a:r>
            <a:r>
              <a:rPr lang="en-US" dirty="0" err="1"/>
              <a:t>strategis</a:t>
            </a:r>
            <a:r>
              <a:rPr lang="en-US" dirty="0"/>
              <a:t>. </a:t>
            </a:r>
            <a:r>
              <a:rPr lang="en-US" dirty="0" err="1"/>
              <a:t>Dengan</a:t>
            </a:r>
            <a:r>
              <a:rPr lang="en-US" dirty="0"/>
              <a:t> </a:t>
            </a:r>
            <a:r>
              <a:rPr lang="en-US" dirty="0" err="1"/>
              <a:t>teknologi</a:t>
            </a:r>
            <a:r>
              <a:rPr lang="en-US" dirty="0"/>
              <a:t> </a:t>
            </a:r>
            <a:r>
              <a:rPr lang="en-US" dirty="0" smtClean="0"/>
              <a:t>Natural Language </a:t>
            </a:r>
            <a:r>
              <a:rPr lang="en-US" dirty="0"/>
              <a:t>Processing (NLP), </a:t>
            </a:r>
            <a:r>
              <a:rPr lang="en-US" dirty="0" err="1"/>
              <a:t>bisnis</a:t>
            </a:r>
            <a:r>
              <a:rPr lang="en-US" dirty="0"/>
              <a:t> </a:t>
            </a:r>
            <a:r>
              <a:rPr lang="en-US" dirty="0" err="1"/>
              <a:t>dapat</a:t>
            </a:r>
            <a:r>
              <a:rPr lang="en-US" dirty="0"/>
              <a:t> </a:t>
            </a:r>
            <a:r>
              <a:rPr lang="en-US" dirty="0" err="1"/>
              <a:t>mempercayakan</a:t>
            </a:r>
            <a:r>
              <a:rPr lang="en-US" dirty="0"/>
              <a:t> AI </a:t>
            </a:r>
            <a:r>
              <a:rPr lang="en-US" dirty="0" err="1"/>
              <a:t>untuk</a:t>
            </a:r>
            <a:r>
              <a:rPr lang="en-US" dirty="0"/>
              <a:t> </a:t>
            </a:r>
            <a:r>
              <a:rPr lang="en-US" dirty="0" err="1"/>
              <a:t>menangani</a:t>
            </a:r>
            <a:r>
              <a:rPr lang="en-US" dirty="0"/>
              <a:t> </a:t>
            </a:r>
            <a:r>
              <a:rPr lang="en-US" dirty="0" err="1" smtClean="0"/>
              <a:t>percakapan</a:t>
            </a:r>
            <a:r>
              <a:rPr lang="en-US" dirty="0" smtClean="0"/>
              <a:t> </a:t>
            </a:r>
            <a:r>
              <a:rPr lang="en-US" dirty="0" err="1" smtClean="0"/>
              <a:t>dengan</a:t>
            </a:r>
            <a:r>
              <a:rPr lang="en-US" dirty="0" smtClean="0"/>
              <a:t> </a:t>
            </a:r>
            <a:r>
              <a:rPr lang="en-US" dirty="0" err="1"/>
              <a:t>pengguna</a:t>
            </a:r>
            <a:r>
              <a:rPr lang="en-US" dirty="0"/>
              <a:t>, </a:t>
            </a:r>
            <a:r>
              <a:rPr lang="en-US" dirty="0" err="1"/>
              <a:t>khususnya</a:t>
            </a:r>
            <a:r>
              <a:rPr lang="en-US" dirty="0"/>
              <a:t> </a:t>
            </a:r>
            <a:r>
              <a:rPr lang="en-US" dirty="0" err="1"/>
              <a:t>mengenai</a:t>
            </a:r>
            <a:r>
              <a:rPr lang="en-US" dirty="0"/>
              <a:t> </a:t>
            </a:r>
            <a:r>
              <a:rPr lang="en-US" dirty="0" err="1"/>
              <a:t>pengetahuan</a:t>
            </a:r>
            <a:r>
              <a:rPr lang="en-US" dirty="0"/>
              <a:t> </a:t>
            </a:r>
            <a:r>
              <a:rPr lang="en-US" dirty="0" err="1"/>
              <a:t>produk</a:t>
            </a:r>
            <a:r>
              <a:rPr lang="en-US" dirty="0"/>
              <a:t>.</a:t>
            </a:r>
          </a:p>
          <a:p>
            <a:pPr algn="l"/>
            <a:r>
              <a:rPr lang="en-US" dirty="0" err="1" smtClean="0"/>
              <a:t>Selain</a:t>
            </a:r>
            <a:r>
              <a:rPr lang="en-US" dirty="0" smtClean="0"/>
              <a:t> </a:t>
            </a:r>
            <a:r>
              <a:rPr lang="en-US" dirty="0" err="1"/>
              <a:t>itu</a:t>
            </a:r>
            <a:r>
              <a:rPr lang="en-US" dirty="0"/>
              <a:t>, </a:t>
            </a:r>
            <a:r>
              <a:rPr lang="en-US" dirty="0" err="1"/>
              <a:t>Feedloop</a:t>
            </a:r>
            <a:r>
              <a:rPr lang="en-US" dirty="0"/>
              <a:t>, </a:t>
            </a:r>
            <a:r>
              <a:rPr lang="en-US" dirty="0" err="1"/>
              <a:t>sebuah</a:t>
            </a:r>
            <a:r>
              <a:rPr lang="en-US" dirty="0"/>
              <a:t> startup yang </a:t>
            </a:r>
            <a:r>
              <a:rPr lang="en-US" dirty="0" err="1"/>
              <a:t>berspesialisasi</a:t>
            </a:r>
            <a:r>
              <a:rPr lang="en-US" dirty="0"/>
              <a:t> </a:t>
            </a:r>
            <a:r>
              <a:rPr lang="en-US" dirty="0" err="1"/>
              <a:t>dalam</a:t>
            </a:r>
            <a:r>
              <a:rPr lang="en-US" dirty="0"/>
              <a:t> </a:t>
            </a:r>
            <a:r>
              <a:rPr lang="en-US" dirty="0" err="1"/>
              <a:t>teknologi</a:t>
            </a:r>
            <a:r>
              <a:rPr lang="en-US" dirty="0"/>
              <a:t> low-code </a:t>
            </a:r>
            <a:r>
              <a:rPr lang="en-US" dirty="0" err="1"/>
              <a:t>dan</a:t>
            </a:r>
            <a:r>
              <a:rPr lang="en-US" dirty="0"/>
              <a:t> no-</a:t>
            </a:r>
          </a:p>
          <a:p>
            <a:pPr algn="l"/>
            <a:r>
              <a:rPr lang="en-US" dirty="0"/>
              <a:t>code, </a:t>
            </a:r>
            <a:r>
              <a:rPr lang="en-US" dirty="0" err="1"/>
              <a:t>memungkinkan</a:t>
            </a:r>
            <a:r>
              <a:rPr lang="en-US" dirty="0"/>
              <a:t> </a:t>
            </a:r>
            <a:r>
              <a:rPr lang="en-US" dirty="0" err="1"/>
              <a:t>perusahaan</a:t>
            </a:r>
            <a:r>
              <a:rPr lang="en-US" dirty="0"/>
              <a:t> </a:t>
            </a:r>
            <a:r>
              <a:rPr lang="en-US" dirty="0" err="1"/>
              <a:t>untuk</a:t>
            </a:r>
            <a:r>
              <a:rPr lang="en-US" dirty="0"/>
              <a:t> </a:t>
            </a:r>
            <a:r>
              <a:rPr lang="en-US" dirty="0" err="1"/>
              <a:t>mengintegrasikan</a:t>
            </a:r>
            <a:r>
              <a:rPr lang="en-US" dirty="0"/>
              <a:t> AI </a:t>
            </a:r>
            <a:r>
              <a:rPr lang="en-US" dirty="0" err="1"/>
              <a:t>dalam</a:t>
            </a:r>
            <a:r>
              <a:rPr lang="en-US" dirty="0"/>
              <a:t> </a:t>
            </a:r>
            <a:r>
              <a:rPr lang="en-US" dirty="0" err="1"/>
              <a:t>operasi</a:t>
            </a:r>
            <a:r>
              <a:rPr lang="en-US" dirty="0"/>
              <a:t> </a:t>
            </a:r>
            <a:r>
              <a:rPr lang="en-US" dirty="0" err="1"/>
              <a:t>mereka</a:t>
            </a:r>
            <a:r>
              <a:rPr lang="en-US" dirty="0"/>
              <a:t> </a:t>
            </a:r>
            <a:r>
              <a:rPr lang="en-US" dirty="0" err="1"/>
              <a:t>dengan</a:t>
            </a:r>
            <a:endParaRPr lang="en-US" dirty="0"/>
          </a:p>
          <a:p>
            <a:pPr algn="l"/>
            <a:r>
              <a:rPr lang="en-US" dirty="0" err="1" smtClean="0"/>
              <a:t>membangun</a:t>
            </a:r>
            <a:r>
              <a:rPr lang="en-US" dirty="0" smtClean="0"/>
              <a:t> </a:t>
            </a:r>
            <a:r>
              <a:rPr lang="en-US" dirty="0"/>
              <a:t>AI Co-Pilot </a:t>
            </a:r>
            <a:r>
              <a:rPr lang="en-US" dirty="0" err="1"/>
              <a:t>mereka</a:t>
            </a:r>
            <a:r>
              <a:rPr lang="en-US" dirty="0"/>
              <a:t> </a:t>
            </a:r>
            <a:r>
              <a:rPr lang="en-US" dirty="0" err="1"/>
              <a:t>sendiri</a:t>
            </a:r>
            <a:r>
              <a:rPr lang="en-US" dirty="0"/>
              <a:t>. Platform AI </a:t>
            </a:r>
            <a:r>
              <a:rPr lang="en-US" dirty="0" err="1"/>
              <a:t>Feedloop</a:t>
            </a:r>
            <a:r>
              <a:rPr lang="en-US" dirty="0"/>
              <a:t> </a:t>
            </a:r>
            <a:r>
              <a:rPr lang="en-US" dirty="0" err="1"/>
              <a:t>bertindak</a:t>
            </a:r>
            <a:r>
              <a:rPr lang="en-US" dirty="0"/>
              <a:t> </a:t>
            </a:r>
            <a:r>
              <a:rPr lang="en-US" dirty="0" err="1"/>
              <a:t>sebagai</a:t>
            </a:r>
            <a:r>
              <a:rPr lang="en-US" dirty="0"/>
              <a:t> virtual</a:t>
            </a:r>
          </a:p>
          <a:p>
            <a:pPr algn="l"/>
            <a:r>
              <a:rPr lang="en-US" dirty="0"/>
              <a:t>personal assistant, </a:t>
            </a:r>
            <a:r>
              <a:rPr lang="en-US" dirty="0" err="1"/>
              <a:t>sebagai</a:t>
            </a:r>
            <a:r>
              <a:rPr lang="en-US" dirty="0"/>
              <a:t> </a:t>
            </a:r>
            <a:r>
              <a:rPr lang="en-US" dirty="0" err="1"/>
              <a:t>sumber</a:t>
            </a:r>
            <a:r>
              <a:rPr lang="en-US" dirty="0"/>
              <a:t> </a:t>
            </a:r>
            <a:r>
              <a:rPr lang="en-US" dirty="0" err="1"/>
              <a:t>pengetahuan</a:t>
            </a:r>
            <a:r>
              <a:rPr lang="en-US" dirty="0"/>
              <a:t> </a:t>
            </a:r>
            <a:r>
              <a:rPr lang="en-US" dirty="0" err="1"/>
              <a:t>perusahaan</a:t>
            </a:r>
            <a:r>
              <a:rPr lang="en-US" dirty="0"/>
              <a:t> </a:t>
            </a:r>
            <a:r>
              <a:rPr lang="en-US" dirty="0" err="1"/>
              <a:t>dan</a:t>
            </a:r>
            <a:r>
              <a:rPr lang="en-US" dirty="0"/>
              <a:t> </a:t>
            </a:r>
            <a:r>
              <a:rPr lang="en-US" dirty="0" err="1"/>
              <a:t>produk</a:t>
            </a:r>
            <a:r>
              <a:rPr lang="en-US" dirty="0"/>
              <a:t>, </a:t>
            </a:r>
            <a:r>
              <a:rPr lang="en-US" dirty="0" err="1"/>
              <a:t>serta</a:t>
            </a:r>
            <a:r>
              <a:rPr lang="en-US" dirty="0"/>
              <a:t> </a:t>
            </a:r>
            <a:r>
              <a:rPr lang="en-US" dirty="0" err="1"/>
              <a:t>melakukan</a:t>
            </a:r>
            <a:endParaRPr lang="en-US" dirty="0"/>
          </a:p>
          <a:p>
            <a:pPr algn="l"/>
            <a:r>
              <a:rPr lang="en-US" dirty="0" err="1"/>
              <a:t>tindakan</a:t>
            </a:r>
            <a:r>
              <a:rPr lang="en-US" dirty="0"/>
              <a:t> yang </a:t>
            </a:r>
            <a:r>
              <a:rPr lang="en-US" dirty="0" err="1"/>
              <a:t>dapat</a:t>
            </a:r>
            <a:r>
              <a:rPr lang="en-US" dirty="0"/>
              <a:t> </a:t>
            </a:r>
            <a:r>
              <a:rPr lang="en-US" dirty="0" err="1"/>
              <a:t>meningkatkan</a:t>
            </a:r>
            <a:r>
              <a:rPr lang="en-US" dirty="0"/>
              <a:t> </a:t>
            </a:r>
            <a:r>
              <a:rPr lang="en-US" dirty="0" err="1"/>
              <a:t>produktivitas</a:t>
            </a:r>
            <a:r>
              <a:rPr lang="en-US" dirty="0"/>
              <a:t> </a:t>
            </a:r>
            <a:r>
              <a:rPr lang="en-US" dirty="0" err="1"/>
              <a:t>secara</a:t>
            </a:r>
            <a:r>
              <a:rPr lang="en-US" dirty="0"/>
              <a:t> </a:t>
            </a:r>
            <a:r>
              <a:rPr lang="en-US" dirty="0" err="1"/>
              <a:t>otomatis</a:t>
            </a:r>
            <a:r>
              <a:rPr lang="en-US" dirty="0"/>
              <a: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80518" y="457200"/>
            <a:ext cx="1305499" cy="685800"/>
          </a:xfrm>
          <a:prstGeom prst="rect">
            <a:avLst/>
          </a:prstGeom>
        </p:spPr>
      </p:pic>
    </p:spTree>
    <p:extLst>
      <p:ext uri="{BB962C8B-B14F-4D97-AF65-F5344CB8AC3E}">
        <p14:creationId xmlns:p14="http://schemas.microsoft.com/office/powerpoint/2010/main" val="40551581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tERimakasih</a:t>
            </a:r>
            <a:endParaRPr lang="en-US" dirty="0"/>
          </a:p>
        </p:txBody>
      </p:sp>
      <p:sp>
        <p:nvSpPr>
          <p:cNvPr id="4" name="Subtitle 3"/>
          <p:cNvSpPr>
            <a:spLocks noGrp="1"/>
          </p:cNvSpPr>
          <p:nvPr>
            <p:ph type="body" idx="1"/>
          </p:nvPr>
        </p:nvSpPr>
        <p:spPr/>
        <p:txBody>
          <a:bodyPr/>
          <a:lstStyle/>
          <a:p>
            <a:r>
              <a:rPr lang="en-US" dirty="0" smtClean="0"/>
              <a:t>ATAS KEHADIRANNYA</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49624" y="228600"/>
            <a:ext cx="1636393" cy="859624"/>
          </a:xfrm>
          <a:prstGeom prst="rect">
            <a:avLst/>
          </a:prstGeom>
        </p:spPr>
      </p:pic>
    </p:spTree>
    <p:extLst>
      <p:ext uri="{BB962C8B-B14F-4D97-AF65-F5344CB8AC3E}">
        <p14:creationId xmlns:p14="http://schemas.microsoft.com/office/powerpoint/2010/main" val="29166626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229600" cy="6430962"/>
          </a:xfrm>
        </p:spPr>
        <p:txBody>
          <a:bodyPr>
            <a:normAutofit/>
          </a:bodyPr>
          <a:lstStyle/>
          <a:p>
            <a:pPr algn="l"/>
            <a:r>
              <a:rPr lang="en-US" sz="2000" dirty="0" err="1"/>
              <a:t>Dunia</a:t>
            </a:r>
            <a:r>
              <a:rPr lang="en-US" sz="2000" dirty="0"/>
              <a:t> </a:t>
            </a:r>
            <a:r>
              <a:rPr lang="en-US" sz="2000" dirty="0" err="1"/>
              <a:t>bisnis</a:t>
            </a:r>
            <a:r>
              <a:rPr lang="en-US" sz="2000" dirty="0"/>
              <a:t> </a:t>
            </a:r>
            <a:r>
              <a:rPr lang="en-US" sz="2000" dirty="0" err="1"/>
              <a:t>mempunyai</a:t>
            </a:r>
            <a:r>
              <a:rPr lang="en-US" sz="2000" dirty="0"/>
              <a:t> </a:t>
            </a:r>
            <a:r>
              <a:rPr lang="en-US" sz="2000" dirty="0" err="1"/>
              <a:t>sifat</a:t>
            </a:r>
            <a:r>
              <a:rPr lang="en-US" sz="2000" dirty="0"/>
              <a:t> yang </a:t>
            </a:r>
            <a:r>
              <a:rPr lang="en-US" sz="2000" dirty="0" err="1"/>
              <a:t>sangat</a:t>
            </a:r>
            <a:r>
              <a:rPr lang="en-US" sz="2000" dirty="0"/>
              <a:t> </a:t>
            </a:r>
            <a:r>
              <a:rPr lang="en-US" sz="2000" dirty="0" err="1"/>
              <a:t>dinamis</a:t>
            </a:r>
            <a:r>
              <a:rPr lang="en-US" sz="2000" dirty="0"/>
              <a:t>. </a:t>
            </a:r>
            <a:r>
              <a:rPr lang="en-US" sz="2000" dirty="0" err="1"/>
              <a:t>Oleh</a:t>
            </a:r>
            <a:r>
              <a:rPr lang="en-US" sz="2000" dirty="0"/>
              <a:t> </a:t>
            </a:r>
            <a:r>
              <a:rPr lang="en-US" sz="2000" dirty="0" err="1"/>
              <a:t>karena</a:t>
            </a:r>
            <a:r>
              <a:rPr lang="en-US" sz="2000" dirty="0"/>
              <a:t> </a:t>
            </a:r>
            <a:r>
              <a:rPr lang="en-US" sz="2000" dirty="0" err="1"/>
              <a:t>itu</a:t>
            </a:r>
            <a:r>
              <a:rPr lang="en-US" sz="2000" dirty="0"/>
              <a:t>, </a:t>
            </a:r>
            <a:r>
              <a:rPr lang="en-US" sz="2000" dirty="0" err="1"/>
              <a:t>perlu</a:t>
            </a:r>
            <a:r>
              <a:rPr lang="en-US" sz="2000" dirty="0"/>
              <a:t> </a:t>
            </a:r>
            <a:r>
              <a:rPr lang="en-US" sz="2000" dirty="0" err="1"/>
              <a:t>adanya</a:t>
            </a:r>
            <a:r>
              <a:rPr lang="en-US" sz="2000" dirty="0"/>
              <a:t> </a:t>
            </a:r>
            <a:r>
              <a:rPr lang="en-US" sz="2000" dirty="0" err="1" smtClean="0"/>
              <a:t>adaptasi</a:t>
            </a:r>
            <a:r>
              <a:rPr lang="en-US" sz="2000" dirty="0"/>
              <a:t> </a:t>
            </a:r>
            <a:r>
              <a:rPr lang="en-US" sz="2000" dirty="0" err="1" smtClean="0"/>
              <a:t>atas</a:t>
            </a:r>
            <a:r>
              <a:rPr lang="en-US" sz="2000" dirty="0" smtClean="0"/>
              <a:t> </a:t>
            </a:r>
            <a:r>
              <a:rPr lang="en-US" sz="2000" dirty="0" err="1"/>
              <a:t>setiap</a:t>
            </a:r>
            <a:r>
              <a:rPr lang="en-US" sz="2000" dirty="0"/>
              <a:t> </a:t>
            </a:r>
            <a:r>
              <a:rPr lang="en-US" sz="2000" dirty="0" err="1"/>
              <a:t>perubahan</a:t>
            </a:r>
            <a:r>
              <a:rPr lang="en-US" sz="2000" dirty="0"/>
              <a:t> yang </a:t>
            </a:r>
            <a:r>
              <a:rPr lang="en-US" sz="2000" dirty="0" err="1"/>
              <a:t>terjadi</a:t>
            </a:r>
            <a:r>
              <a:rPr lang="en-US" sz="2000" dirty="0"/>
              <a:t> </a:t>
            </a:r>
            <a:r>
              <a:rPr lang="en-US" sz="2000" dirty="0" err="1"/>
              <a:t>untuk</a:t>
            </a:r>
            <a:r>
              <a:rPr lang="en-US" sz="2000" dirty="0"/>
              <a:t> </a:t>
            </a:r>
            <a:r>
              <a:rPr lang="en-US" sz="2000" dirty="0" err="1"/>
              <a:t>meraih</a:t>
            </a:r>
            <a:r>
              <a:rPr lang="en-US" sz="2000" dirty="0"/>
              <a:t> </a:t>
            </a:r>
            <a:r>
              <a:rPr lang="en-US" sz="2000" dirty="0" err="1"/>
              <a:t>kesuksesan</a:t>
            </a:r>
            <a:r>
              <a:rPr lang="en-US" sz="2000" dirty="0"/>
              <a:t> </a:t>
            </a:r>
            <a:r>
              <a:rPr lang="en-US" sz="2000" dirty="0" err="1"/>
              <a:t>dalam</a:t>
            </a:r>
            <a:r>
              <a:rPr lang="en-US" sz="2000" dirty="0"/>
              <a:t> </a:t>
            </a:r>
            <a:r>
              <a:rPr lang="en-US" sz="2000" dirty="0" err="1"/>
              <a:t>sebuah</a:t>
            </a:r>
            <a:r>
              <a:rPr lang="en-US" sz="2000" dirty="0"/>
              <a:t> </a:t>
            </a:r>
            <a:r>
              <a:rPr lang="en-US" sz="2000" dirty="0" err="1"/>
              <a:t>bisnis</a:t>
            </a:r>
            <a:r>
              <a:rPr lang="en-US" sz="2000" dirty="0"/>
              <a:t>. Di </a:t>
            </a:r>
            <a:r>
              <a:rPr lang="en-US" sz="2000" dirty="0" smtClean="0"/>
              <a:t>era modern </a:t>
            </a:r>
            <a:r>
              <a:rPr lang="en-US" sz="2000" dirty="0" err="1"/>
              <a:t>seperti</a:t>
            </a:r>
            <a:r>
              <a:rPr lang="en-US" sz="2000" dirty="0"/>
              <a:t> </a:t>
            </a:r>
            <a:r>
              <a:rPr lang="en-US" sz="2000" dirty="0" err="1"/>
              <a:t>saat</a:t>
            </a:r>
            <a:r>
              <a:rPr lang="en-US" sz="2000" dirty="0"/>
              <a:t> </a:t>
            </a:r>
            <a:r>
              <a:rPr lang="en-US" sz="2000" dirty="0" err="1"/>
              <a:t>ini</a:t>
            </a:r>
            <a:r>
              <a:rPr lang="en-US" sz="2000" dirty="0"/>
              <a:t>, </a:t>
            </a:r>
            <a:r>
              <a:rPr lang="en-US" sz="2000" dirty="0" err="1"/>
              <a:t>digitalisasi</a:t>
            </a:r>
            <a:r>
              <a:rPr lang="en-US" sz="2000" dirty="0"/>
              <a:t> </a:t>
            </a:r>
            <a:r>
              <a:rPr lang="en-US" sz="2000" dirty="0" err="1"/>
              <a:t>merupakan</a:t>
            </a:r>
            <a:r>
              <a:rPr lang="en-US" sz="2000" dirty="0"/>
              <a:t> </a:t>
            </a:r>
            <a:r>
              <a:rPr lang="en-US" sz="2000" dirty="0" err="1"/>
              <a:t>salah</a:t>
            </a:r>
            <a:r>
              <a:rPr lang="en-US" sz="2000" dirty="0"/>
              <a:t> </a:t>
            </a:r>
            <a:r>
              <a:rPr lang="en-US" sz="2000" dirty="0" err="1"/>
              <a:t>satu</a:t>
            </a:r>
            <a:r>
              <a:rPr lang="en-US" sz="2000" dirty="0"/>
              <a:t> </a:t>
            </a:r>
            <a:r>
              <a:rPr lang="en-US" sz="2000" dirty="0" err="1"/>
              <a:t>perubahan</a:t>
            </a:r>
            <a:r>
              <a:rPr lang="en-US" sz="2000" dirty="0"/>
              <a:t> yang </a:t>
            </a:r>
            <a:r>
              <a:rPr lang="en-US" sz="2000" dirty="0" err="1"/>
              <a:t>harus</a:t>
            </a:r>
            <a:r>
              <a:rPr lang="en-US" sz="2000" dirty="0"/>
              <a:t> </a:t>
            </a:r>
            <a:r>
              <a:rPr lang="en-US" sz="2000" dirty="0" err="1" smtClean="0"/>
              <a:t>mulai</a:t>
            </a:r>
            <a:r>
              <a:rPr lang="en-US" sz="2000" dirty="0"/>
              <a:t> </a:t>
            </a:r>
            <a:r>
              <a:rPr lang="en-US" sz="2000" dirty="0" err="1" smtClean="0"/>
              <a:t>diterapkan</a:t>
            </a:r>
            <a:r>
              <a:rPr lang="en-US" sz="2000" dirty="0" smtClean="0"/>
              <a:t> </a:t>
            </a:r>
            <a:r>
              <a:rPr lang="en-US" sz="2000" dirty="0" err="1"/>
              <a:t>supaya</a:t>
            </a:r>
            <a:r>
              <a:rPr lang="en-US" sz="2000" dirty="0"/>
              <a:t> </a:t>
            </a:r>
            <a:r>
              <a:rPr lang="en-US" sz="2000" dirty="0" err="1"/>
              <a:t>bisnis</a:t>
            </a:r>
            <a:r>
              <a:rPr lang="en-US" sz="2000" dirty="0"/>
              <a:t> yang </a:t>
            </a:r>
            <a:r>
              <a:rPr lang="en-US" sz="2000" dirty="0" err="1"/>
              <a:t>sedang</a:t>
            </a:r>
            <a:r>
              <a:rPr lang="en-US" sz="2000" dirty="0"/>
              <a:t> </a:t>
            </a:r>
            <a:r>
              <a:rPr lang="en-US" sz="2000" dirty="0" err="1"/>
              <a:t>dijalankan</a:t>
            </a:r>
            <a:r>
              <a:rPr lang="en-US" sz="2000" dirty="0"/>
              <a:t> </a:t>
            </a:r>
            <a:r>
              <a:rPr lang="en-US" sz="2000" dirty="0" err="1"/>
              <a:t>tidak</a:t>
            </a:r>
            <a:r>
              <a:rPr lang="en-US" sz="2000" dirty="0"/>
              <a:t> </a:t>
            </a:r>
            <a:r>
              <a:rPr lang="en-US" sz="2000" dirty="0" err="1"/>
              <a:t>akan</a:t>
            </a:r>
            <a:r>
              <a:rPr lang="en-US" sz="2000" dirty="0"/>
              <a:t> </a:t>
            </a:r>
            <a:r>
              <a:rPr lang="en-US" sz="2000" dirty="0" err="1"/>
              <a:t>tertinggal</a:t>
            </a:r>
            <a:r>
              <a:rPr lang="en-US" sz="2000" dirty="0"/>
              <a:t> </a:t>
            </a:r>
            <a:r>
              <a:rPr lang="en-US" sz="2000" dirty="0" err="1"/>
              <a:t>oleh</a:t>
            </a:r>
            <a:r>
              <a:rPr lang="en-US" sz="2000" dirty="0"/>
              <a:t> </a:t>
            </a:r>
            <a:r>
              <a:rPr lang="en-US" sz="2000" dirty="0" err="1"/>
              <a:t>para</a:t>
            </a:r>
            <a:r>
              <a:rPr lang="en-US" sz="2000" dirty="0"/>
              <a:t> </a:t>
            </a:r>
            <a:r>
              <a:rPr lang="en-US" sz="2000" dirty="0" err="1"/>
              <a:t>kompetitor</a:t>
            </a:r>
            <a:r>
              <a:rPr lang="en-US" sz="2000" dirty="0" smtClean="0"/>
              <a:t>.</a:t>
            </a:r>
            <a:br>
              <a:rPr lang="en-US" sz="2000" dirty="0" smtClean="0"/>
            </a:br>
            <a:r>
              <a:rPr lang="en-US" sz="2000" dirty="0"/>
              <a:t/>
            </a:r>
            <a:br>
              <a:rPr lang="en-US" sz="2000" dirty="0"/>
            </a:br>
            <a:r>
              <a:rPr lang="en-US" sz="2000" dirty="0" err="1"/>
              <a:t>Selain</a:t>
            </a:r>
            <a:r>
              <a:rPr lang="en-US" sz="2000" dirty="0"/>
              <a:t> </a:t>
            </a:r>
            <a:r>
              <a:rPr lang="en-US" sz="2000" dirty="0" err="1"/>
              <a:t>itu</a:t>
            </a:r>
            <a:r>
              <a:rPr lang="en-US" sz="2000" dirty="0"/>
              <a:t>, </a:t>
            </a:r>
            <a:r>
              <a:rPr lang="en-US" sz="2000" dirty="0" err="1"/>
              <a:t>digitalisasi</a:t>
            </a:r>
            <a:r>
              <a:rPr lang="en-US" sz="2000" dirty="0"/>
              <a:t> </a:t>
            </a:r>
            <a:r>
              <a:rPr lang="en-US" sz="2000" dirty="0" err="1"/>
              <a:t>bisnis</a:t>
            </a:r>
            <a:r>
              <a:rPr lang="en-US" sz="2000" dirty="0"/>
              <a:t> </a:t>
            </a:r>
            <a:r>
              <a:rPr lang="en-US" sz="2000" dirty="0" err="1"/>
              <a:t>saat</a:t>
            </a:r>
            <a:r>
              <a:rPr lang="en-US" sz="2000" dirty="0"/>
              <a:t> </a:t>
            </a:r>
            <a:r>
              <a:rPr lang="en-US" sz="2000" dirty="0" err="1"/>
              <a:t>ini</a:t>
            </a:r>
            <a:r>
              <a:rPr lang="en-US" sz="2000" dirty="0"/>
              <a:t> </a:t>
            </a:r>
            <a:r>
              <a:rPr lang="en-US" sz="2000" dirty="0" err="1"/>
              <a:t>erat</a:t>
            </a:r>
            <a:r>
              <a:rPr lang="en-US" sz="2000" dirty="0"/>
              <a:t> </a:t>
            </a:r>
            <a:r>
              <a:rPr lang="en-US" sz="2000" dirty="0" err="1"/>
              <a:t>kaitannya</a:t>
            </a:r>
            <a:r>
              <a:rPr lang="en-US" sz="2000" dirty="0"/>
              <a:t> </a:t>
            </a:r>
            <a:r>
              <a:rPr lang="en-US" sz="2000" dirty="0" err="1"/>
              <a:t>dengan</a:t>
            </a:r>
            <a:r>
              <a:rPr lang="en-US" sz="2000" dirty="0"/>
              <a:t> </a:t>
            </a:r>
            <a:r>
              <a:rPr lang="en-US" sz="2000" dirty="0" err="1"/>
              <a:t>pemanfaatan</a:t>
            </a:r>
            <a:r>
              <a:rPr lang="en-US" sz="2000" dirty="0"/>
              <a:t> Artificial </a:t>
            </a:r>
            <a:r>
              <a:rPr lang="en-US" sz="2000" dirty="0" smtClean="0"/>
              <a:t>Intelligence (AI</a:t>
            </a:r>
            <a:r>
              <a:rPr lang="en-US" sz="2000" dirty="0"/>
              <a:t>) yang </a:t>
            </a:r>
            <a:r>
              <a:rPr lang="en-US" sz="2000" dirty="0" err="1"/>
              <a:t>digadang-gadang</a:t>
            </a:r>
            <a:r>
              <a:rPr lang="en-US" sz="2000" dirty="0"/>
              <a:t> </a:t>
            </a:r>
            <a:r>
              <a:rPr lang="en-US" sz="2000" dirty="0" err="1"/>
              <a:t>mampu</a:t>
            </a:r>
            <a:r>
              <a:rPr lang="en-US" sz="2000" dirty="0"/>
              <a:t> </a:t>
            </a:r>
            <a:r>
              <a:rPr lang="en-US" sz="2000" dirty="0" err="1"/>
              <a:t>memberikan</a:t>
            </a:r>
            <a:r>
              <a:rPr lang="en-US" sz="2000" dirty="0"/>
              <a:t> </a:t>
            </a:r>
            <a:r>
              <a:rPr lang="en-US" sz="2000" dirty="0" err="1"/>
              <a:t>banyak</a:t>
            </a:r>
            <a:r>
              <a:rPr lang="en-US" sz="2000" dirty="0"/>
              <a:t> </a:t>
            </a:r>
            <a:r>
              <a:rPr lang="en-US" sz="2000" dirty="0" err="1"/>
              <a:t>keunggulan</a:t>
            </a:r>
            <a:r>
              <a:rPr lang="en-US" sz="2000" dirty="0"/>
              <a:t> </a:t>
            </a:r>
            <a:r>
              <a:rPr lang="en-US" sz="2000" dirty="0" err="1"/>
              <a:t>baru</a:t>
            </a:r>
            <a:r>
              <a:rPr lang="en-US" sz="2000" dirty="0"/>
              <a:t>. </a:t>
            </a:r>
            <a:r>
              <a:rPr lang="en-US" sz="2000" dirty="0" err="1"/>
              <a:t>Kemampuan</a:t>
            </a:r>
            <a:r>
              <a:rPr lang="en-US" sz="2000" dirty="0"/>
              <a:t> </a:t>
            </a:r>
            <a:r>
              <a:rPr lang="en-US" sz="2000" dirty="0" smtClean="0"/>
              <a:t>AI </a:t>
            </a:r>
            <a:r>
              <a:rPr lang="en-US" sz="2000" dirty="0" err="1" smtClean="0"/>
              <a:t>untuk</a:t>
            </a:r>
            <a:r>
              <a:rPr lang="en-US" sz="2000" dirty="0" smtClean="0"/>
              <a:t> </a:t>
            </a:r>
            <a:r>
              <a:rPr lang="en-US" sz="2000" dirty="0" err="1"/>
              <a:t>memproses</a:t>
            </a:r>
            <a:r>
              <a:rPr lang="en-US" sz="2000" dirty="0"/>
              <a:t> data </a:t>
            </a:r>
            <a:r>
              <a:rPr lang="en-US" sz="2000" dirty="0" err="1"/>
              <a:t>besar</a:t>
            </a:r>
            <a:r>
              <a:rPr lang="en-US" sz="2000" dirty="0"/>
              <a:t> </a:t>
            </a:r>
            <a:r>
              <a:rPr lang="en-US" sz="2000" dirty="0" err="1"/>
              <a:t>dengan</a:t>
            </a:r>
            <a:r>
              <a:rPr lang="en-US" sz="2000" dirty="0"/>
              <a:t> </a:t>
            </a:r>
            <a:r>
              <a:rPr lang="en-US" sz="2000" dirty="0" err="1"/>
              <a:t>cepat</a:t>
            </a:r>
            <a:r>
              <a:rPr lang="en-US" sz="2000" dirty="0"/>
              <a:t> </a:t>
            </a:r>
            <a:r>
              <a:rPr lang="en-US" sz="2000" dirty="0" err="1"/>
              <a:t>dan</a:t>
            </a:r>
            <a:r>
              <a:rPr lang="en-US" sz="2000" dirty="0"/>
              <a:t> </a:t>
            </a:r>
            <a:r>
              <a:rPr lang="en-US" sz="2000" dirty="0" err="1"/>
              <a:t>akurat</a:t>
            </a:r>
            <a:r>
              <a:rPr lang="en-US" sz="2000" dirty="0"/>
              <a:t> </a:t>
            </a:r>
            <a:r>
              <a:rPr lang="en-US" sz="2000" dirty="0" err="1"/>
              <a:t>menjadi</a:t>
            </a:r>
            <a:r>
              <a:rPr lang="en-US" sz="2000" dirty="0"/>
              <a:t> </a:t>
            </a:r>
            <a:r>
              <a:rPr lang="en-US" sz="2000" dirty="0" err="1"/>
              <a:t>salah</a:t>
            </a:r>
            <a:r>
              <a:rPr lang="en-US" sz="2000" dirty="0"/>
              <a:t> </a:t>
            </a:r>
            <a:r>
              <a:rPr lang="en-US" sz="2000" dirty="0" err="1"/>
              <a:t>satu</a:t>
            </a:r>
            <a:r>
              <a:rPr lang="en-US" sz="2000" dirty="0"/>
              <a:t> </a:t>
            </a:r>
            <a:r>
              <a:rPr lang="en-US" sz="2000" dirty="0" err="1"/>
              <a:t>kelebihan</a:t>
            </a:r>
            <a:r>
              <a:rPr lang="en-US" sz="2000" dirty="0"/>
              <a:t> </a:t>
            </a:r>
            <a:r>
              <a:rPr lang="en-US" sz="2000" dirty="0" smtClean="0"/>
              <a:t>yang </a:t>
            </a:r>
            <a:r>
              <a:rPr lang="en-US" sz="2000" dirty="0" err="1" smtClean="0"/>
              <a:t>dapat</a:t>
            </a:r>
            <a:r>
              <a:rPr lang="en-US" sz="2000" dirty="0" smtClean="0"/>
              <a:t> </a:t>
            </a:r>
            <a:r>
              <a:rPr lang="en-US" sz="2000" dirty="0" err="1"/>
              <a:t>mengubah</a:t>
            </a:r>
            <a:r>
              <a:rPr lang="en-US" sz="2000" dirty="0"/>
              <a:t> </a:t>
            </a:r>
            <a:r>
              <a:rPr lang="en-US" sz="2000" dirty="0" err="1"/>
              <a:t>cara</a:t>
            </a:r>
            <a:r>
              <a:rPr lang="en-US" sz="2000" dirty="0"/>
              <a:t> </a:t>
            </a:r>
            <a:r>
              <a:rPr lang="en-US" sz="2000" dirty="0" err="1"/>
              <a:t>bisnis</a:t>
            </a:r>
            <a:r>
              <a:rPr lang="en-US" sz="2000" dirty="0"/>
              <a:t> </a:t>
            </a:r>
            <a:r>
              <a:rPr lang="en-US" sz="2000" dirty="0" err="1"/>
              <a:t>bekerja</a:t>
            </a:r>
            <a:r>
              <a:rPr lang="en-US" sz="2000" dirty="0"/>
              <a:t> di </a:t>
            </a:r>
            <a:r>
              <a:rPr lang="en-US" sz="2000" dirty="0" err="1"/>
              <a:t>berbagai</a:t>
            </a:r>
            <a:r>
              <a:rPr lang="en-US" sz="2000" dirty="0"/>
              <a:t> </a:t>
            </a:r>
            <a:r>
              <a:rPr lang="en-US" sz="2000" dirty="0" err="1"/>
              <a:t>sektor</a:t>
            </a:r>
            <a:r>
              <a:rPr lang="en-US" sz="2000" dirty="0"/>
              <a:t> </a:t>
            </a:r>
            <a:r>
              <a:rPr lang="en-US" sz="2000" dirty="0" err="1"/>
              <a:t>industri</a:t>
            </a:r>
            <a:r>
              <a:rPr lang="en-US" sz="2000" dirty="0"/>
              <a:t>.</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49624" y="228600"/>
            <a:ext cx="1636393" cy="859624"/>
          </a:xfrm>
          <a:prstGeom prst="rect">
            <a:avLst/>
          </a:prstGeom>
        </p:spPr>
      </p:pic>
    </p:spTree>
    <p:extLst>
      <p:ext uri="{BB962C8B-B14F-4D97-AF65-F5344CB8AC3E}">
        <p14:creationId xmlns:p14="http://schemas.microsoft.com/office/powerpoint/2010/main" val="11942591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4419600"/>
          </a:xfrm>
        </p:spPr>
        <p:txBody>
          <a:bodyPr>
            <a:normAutofit/>
          </a:bodyPr>
          <a:lstStyle/>
          <a:p>
            <a:pPr algn="l"/>
            <a:r>
              <a:rPr lang="en-US" sz="2000" dirty="0" err="1"/>
              <a:t>Sehubungan</a:t>
            </a:r>
            <a:r>
              <a:rPr lang="en-US" sz="2000" dirty="0"/>
              <a:t> </a:t>
            </a:r>
            <a:r>
              <a:rPr lang="en-US" sz="2000" dirty="0" err="1"/>
              <a:t>dengan</a:t>
            </a:r>
            <a:r>
              <a:rPr lang="en-US" sz="2000" dirty="0"/>
              <a:t> </a:t>
            </a:r>
            <a:r>
              <a:rPr lang="en-US" sz="2000" dirty="0" err="1"/>
              <a:t>hal</a:t>
            </a:r>
            <a:r>
              <a:rPr lang="en-US" sz="2000" dirty="0"/>
              <a:t> </a:t>
            </a:r>
            <a:r>
              <a:rPr lang="en-US" sz="2000" dirty="0" err="1"/>
              <a:t>ini</a:t>
            </a:r>
            <a:r>
              <a:rPr lang="en-US" sz="2000" dirty="0"/>
              <a:t>, </a:t>
            </a:r>
            <a:r>
              <a:rPr lang="en-US" sz="2000" dirty="0" err="1"/>
              <a:t>Agustiar</a:t>
            </a:r>
            <a:r>
              <a:rPr lang="en-US" sz="2000" dirty="0"/>
              <a:t> </a:t>
            </a:r>
            <a:r>
              <a:rPr lang="en-US" sz="2000" dirty="0" err="1"/>
              <a:t>Zanzawi</a:t>
            </a:r>
            <a:r>
              <a:rPr lang="en-US" sz="2000" dirty="0"/>
              <a:t>, S.E., M.M. yang </a:t>
            </a:r>
            <a:r>
              <a:rPr lang="en-US" sz="2000" dirty="0" err="1"/>
              <a:t>merupakan</a:t>
            </a:r>
            <a:r>
              <a:rPr lang="en-US" sz="2000" dirty="0"/>
              <a:t> </a:t>
            </a:r>
            <a:r>
              <a:rPr lang="en-US" sz="2000" dirty="0" err="1" smtClean="0"/>
              <a:t>seorang</a:t>
            </a:r>
            <a:r>
              <a:rPr lang="en-US" sz="2000" dirty="0"/>
              <a:t> </a:t>
            </a:r>
            <a:r>
              <a:rPr lang="en-US" sz="2000" dirty="0" err="1" smtClean="0"/>
              <a:t>digitalpreneur</a:t>
            </a:r>
            <a:r>
              <a:rPr lang="en-US" sz="2000" dirty="0" smtClean="0"/>
              <a:t> </a:t>
            </a:r>
            <a:r>
              <a:rPr lang="en-US" sz="2000" dirty="0" err="1"/>
              <a:t>didapuk</a:t>
            </a:r>
            <a:r>
              <a:rPr lang="en-US" sz="2000" dirty="0"/>
              <a:t> </a:t>
            </a:r>
            <a:r>
              <a:rPr lang="en-US" sz="2000" dirty="0" err="1"/>
              <a:t>sebagai</a:t>
            </a:r>
            <a:r>
              <a:rPr lang="en-US" sz="2000" dirty="0"/>
              <a:t> </a:t>
            </a:r>
            <a:r>
              <a:rPr lang="en-US" sz="2000" dirty="0" err="1"/>
              <a:t>salah</a:t>
            </a:r>
            <a:r>
              <a:rPr lang="en-US" sz="2000" dirty="0"/>
              <a:t> </a:t>
            </a:r>
            <a:r>
              <a:rPr lang="en-US" sz="2000" dirty="0" err="1"/>
              <a:t>satu</a:t>
            </a:r>
            <a:r>
              <a:rPr lang="en-US" sz="2000" dirty="0"/>
              <a:t> </a:t>
            </a:r>
            <a:r>
              <a:rPr lang="en-US" sz="2000" dirty="0" err="1"/>
              <a:t>pembicara</a:t>
            </a:r>
            <a:r>
              <a:rPr lang="en-US" sz="2000" dirty="0"/>
              <a:t> </a:t>
            </a:r>
            <a:r>
              <a:rPr lang="en-US" sz="2000" dirty="0" err="1"/>
              <a:t>dalam</a:t>
            </a:r>
            <a:r>
              <a:rPr lang="en-US" sz="2000" dirty="0"/>
              <a:t> </a:t>
            </a:r>
            <a:r>
              <a:rPr lang="en-US" sz="2000" dirty="0" err="1"/>
              <a:t>rangkaian</a:t>
            </a:r>
            <a:r>
              <a:rPr lang="en-US" sz="2000" dirty="0"/>
              <a:t> </a:t>
            </a:r>
            <a:r>
              <a:rPr lang="en-US" sz="2000" dirty="0" err="1"/>
              <a:t>acara</a:t>
            </a:r>
            <a:r>
              <a:rPr lang="en-US" sz="2000" dirty="0"/>
              <a:t> Notion </a:t>
            </a:r>
            <a:r>
              <a:rPr lang="en-US" sz="2000" dirty="0" smtClean="0"/>
              <a:t>Career Series </a:t>
            </a:r>
            <a:r>
              <a:rPr lang="en-US" sz="2000" dirty="0"/>
              <a:t>yang </a:t>
            </a:r>
            <a:r>
              <a:rPr lang="en-US" sz="2000" dirty="0" err="1"/>
              <a:t>diselenggarakan</a:t>
            </a:r>
            <a:r>
              <a:rPr lang="en-US" sz="2000" dirty="0"/>
              <a:t> </a:t>
            </a:r>
            <a:r>
              <a:rPr lang="en-US" sz="2000" dirty="0" err="1"/>
              <a:t>oleh</a:t>
            </a:r>
            <a:r>
              <a:rPr lang="en-US" sz="2000" dirty="0"/>
              <a:t> Program </a:t>
            </a:r>
            <a:r>
              <a:rPr lang="en-US" sz="2000" dirty="0" err="1"/>
              <a:t>Studi</a:t>
            </a:r>
            <a:r>
              <a:rPr lang="en-US" sz="2000" dirty="0"/>
              <a:t> (Prodi) </a:t>
            </a:r>
            <a:r>
              <a:rPr lang="en-US" sz="2000" dirty="0" err="1"/>
              <a:t>Sastra</a:t>
            </a:r>
            <a:r>
              <a:rPr lang="en-US" sz="2000" dirty="0"/>
              <a:t> </a:t>
            </a:r>
            <a:r>
              <a:rPr lang="en-US" sz="2000" dirty="0" err="1"/>
              <a:t>Inggris</a:t>
            </a:r>
            <a:r>
              <a:rPr lang="en-US" sz="2000" dirty="0"/>
              <a:t> </a:t>
            </a:r>
            <a:r>
              <a:rPr lang="en-US" sz="2000" dirty="0" err="1"/>
              <a:t>Fakultas</a:t>
            </a:r>
            <a:r>
              <a:rPr lang="en-US" sz="2000" dirty="0"/>
              <a:t> </a:t>
            </a:r>
            <a:r>
              <a:rPr lang="en-US" sz="2000" dirty="0" err="1" smtClean="0"/>
              <a:t>Sastra</a:t>
            </a:r>
            <a:r>
              <a:rPr lang="en-US" sz="2000" dirty="0" smtClean="0"/>
              <a:t>, </a:t>
            </a:r>
            <a:r>
              <a:rPr lang="en-US" sz="2000" dirty="0" err="1" smtClean="0"/>
              <a:t>Budaya</a:t>
            </a:r>
            <a:r>
              <a:rPr lang="en-US" sz="2000" dirty="0"/>
              <a:t>, </a:t>
            </a:r>
            <a:r>
              <a:rPr lang="en-US" sz="2000" dirty="0" err="1"/>
              <a:t>dan</a:t>
            </a:r>
            <a:r>
              <a:rPr lang="en-US" sz="2000" dirty="0"/>
              <a:t> </a:t>
            </a:r>
            <a:r>
              <a:rPr lang="en-US" sz="2000" dirty="0" err="1"/>
              <a:t>Komunikasi</a:t>
            </a:r>
            <a:r>
              <a:rPr lang="en-US" sz="2000" dirty="0"/>
              <a:t> (FSBK) </a:t>
            </a:r>
            <a:r>
              <a:rPr lang="en-US" sz="2000" dirty="0" err="1"/>
              <a:t>Universitas</a:t>
            </a:r>
            <a:r>
              <a:rPr lang="en-US" sz="2000" dirty="0"/>
              <a:t> Ahmad </a:t>
            </a:r>
            <a:r>
              <a:rPr lang="en-US" sz="2000" dirty="0" err="1"/>
              <a:t>Dahlan</a:t>
            </a:r>
            <a:r>
              <a:rPr lang="en-US" sz="2000" dirty="0"/>
              <a:t> (UAD) </a:t>
            </a:r>
            <a:r>
              <a:rPr lang="en-US" sz="2000" dirty="0" err="1"/>
              <a:t>pada</a:t>
            </a:r>
            <a:r>
              <a:rPr lang="en-US" sz="2000" dirty="0"/>
              <a:t> </a:t>
            </a:r>
            <a:r>
              <a:rPr lang="en-US" sz="2000" dirty="0" err="1"/>
              <a:t>Selasa</a:t>
            </a:r>
            <a:r>
              <a:rPr lang="en-US" sz="2000" dirty="0"/>
              <a:t>, 6 </a:t>
            </a:r>
            <a:r>
              <a:rPr lang="en-US" sz="2000" dirty="0" err="1"/>
              <a:t>Juni</a:t>
            </a:r>
            <a:r>
              <a:rPr lang="en-US" sz="2000" dirty="0"/>
              <a:t> 2023.</a:t>
            </a:r>
            <a:br>
              <a:rPr lang="en-US" sz="2000" dirty="0"/>
            </a:br>
            <a:r>
              <a:rPr lang="en-US" sz="2000" dirty="0" err="1"/>
              <a:t>Mengangkat</a:t>
            </a:r>
            <a:r>
              <a:rPr lang="en-US" sz="2000" dirty="0"/>
              <a:t> </a:t>
            </a:r>
            <a:r>
              <a:rPr lang="en-US" sz="2000" dirty="0" err="1"/>
              <a:t>tema</a:t>
            </a:r>
            <a:r>
              <a:rPr lang="en-US" sz="2000" dirty="0"/>
              <a:t> “Seminar </a:t>
            </a:r>
            <a:r>
              <a:rPr lang="en-US" sz="2000" dirty="0" err="1"/>
              <a:t>Pengembangan</a:t>
            </a:r>
            <a:r>
              <a:rPr lang="en-US" sz="2000" dirty="0"/>
              <a:t> </a:t>
            </a:r>
            <a:r>
              <a:rPr lang="en-US" sz="2000" dirty="0" err="1"/>
              <a:t>Karier</a:t>
            </a:r>
            <a:r>
              <a:rPr lang="en-US" sz="2000" dirty="0"/>
              <a:t> </a:t>
            </a:r>
            <a:r>
              <a:rPr lang="en-US" sz="2000" dirty="0" err="1"/>
              <a:t>Kewirausahaan</a:t>
            </a:r>
            <a:r>
              <a:rPr lang="en-US" sz="2000" dirty="0"/>
              <a:t> </a:t>
            </a:r>
            <a:r>
              <a:rPr lang="en-US" sz="2000" dirty="0" err="1"/>
              <a:t>dan</a:t>
            </a:r>
            <a:r>
              <a:rPr lang="en-US" sz="2000" dirty="0"/>
              <a:t> </a:t>
            </a:r>
            <a:r>
              <a:rPr lang="en-US" sz="2000" dirty="0" err="1"/>
              <a:t>Pariwisata</a:t>
            </a:r>
            <a:r>
              <a:rPr lang="en-US" sz="2000" dirty="0"/>
              <a:t>”, </a:t>
            </a:r>
            <a:r>
              <a:rPr lang="en-US" sz="2000" dirty="0" err="1" smtClean="0"/>
              <a:t>Agustiar</a:t>
            </a:r>
            <a:r>
              <a:rPr lang="en-US" sz="2000" dirty="0"/>
              <a:t> </a:t>
            </a:r>
            <a:r>
              <a:rPr lang="en-US" sz="2000" dirty="0" err="1" smtClean="0"/>
              <a:t>menyampaikan</a:t>
            </a:r>
            <a:r>
              <a:rPr lang="en-US" sz="2000" dirty="0" smtClean="0"/>
              <a:t> </a:t>
            </a:r>
            <a:r>
              <a:rPr lang="en-US" sz="2000" dirty="0" err="1"/>
              <a:t>materi</a:t>
            </a:r>
            <a:r>
              <a:rPr lang="en-US" sz="2000" dirty="0"/>
              <a:t> </a:t>
            </a:r>
            <a:r>
              <a:rPr lang="en-US" sz="2000" dirty="0" err="1"/>
              <a:t>terkait</a:t>
            </a:r>
            <a:r>
              <a:rPr lang="en-US" sz="2000" dirty="0"/>
              <a:t> </a:t>
            </a:r>
            <a:r>
              <a:rPr lang="en-US" sz="2000" dirty="0" err="1"/>
              <a:t>pentingnya</a:t>
            </a:r>
            <a:r>
              <a:rPr lang="en-US" sz="2000" dirty="0"/>
              <a:t> </a:t>
            </a:r>
            <a:r>
              <a:rPr lang="en-US" sz="2000" dirty="0" err="1"/>
              <a:t>sadar</a:t>
            </a:r>
            <a:r>
              <a:rPr lang="en-US" sz="2000" dirty="0"/>
              <a:t> digital </a:t>
            </a:r>
            <a:r>
              <a:rPr lang="en-US" sz="2000" dirty="0" err="1"/>
              <a:t>dengan</a:t>
            </a:r>
            <a:r>
              <a:rPr lang="en-US" sz="2000" dirty="0"/>
              <a:t> </a:t>
            </a:r>
            <a:r>
              <a:rPr lang="en-US" sz="2000" dirty="0" err="1"/>
              <a:t>memanfaatkan</a:t>
            </a:r>
            <a:r>
              <a:rPr lang="en-US" sz="2000" dirty="0"/>
              <a:t> </a:t>
            </a:r>
            <a:r>
              <a:rPr lang="en-US" sz="2000" dirty="0" err="1"/>
              <a:t>digitalisasi</a:t>
            </a:r>
            <a:r>
              <a:rPr lang="en-US" sz="2000" dirty="0"/>
              <a:t> </a:t>
            </a:r>
            <a:r>
              <a:rPr lang="en-US" sz="2000" dirty="0" err="1"/>
              <a:t>dan</a:t>
            </a:r>
            <a:r>
              <a:rPr lang="en-US" sz="2000" dirty="0"/>
              <a:t/>
            </a:r>
            <a:br>
              <a:rPr lang="en-US" sz="2000" dirty="0"/>
            </a:br>
            <a:r>
              <a:rPr lang="en-US" sz="2000" dirty="0"/>
              <a:t>AI </a:t>
            </a:r>
            <a:r>
              <a:rPr lang="en-US" sz="2000" dirty="0" err="1"/>
              <a:t>untuk</a:t>
            </a:r>
            <a:r>
              <a:rPr lang="en-US" sz="2000" dirty="0"/>
              <a:t> </a:t>
            </a:r>
            <a:r>
              <a:rPr lang="en-US" sz="2000" dirty="0" err="1"/>
              <a:t>meraup</a:t>
            </a:r>
            <a:r>
              <a:rPr lang="en-US" sz="2000" dirty="0"/>
              <a:t> </a:t>
            </a:r>
            <a:r>
              <a:rPr lang="en-US" sz="2000" dirty="0" err="1"/>
              <a:t>penghasilan</a:t>
            </a:r>
            <a:r>
              <a:rPr lang="en-US" sz="2000" dirty="0"/>
              <a:t> </a:t>
            </a:r>
            <a:r>
              <a:rPr lang="en-US" sz="2000" dirty="0" err="1"/>
              <a:t>tambahan</a:t>
            </a:r>
            <a:r>
              <a:rPr lang="en-US" sz="2000" dirty="0"/>
              <a:t>.</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49624" y="228600"/>
            <a:ext cx="1636393" cy="859624"/>
          </a:xfrm>
          <a:prstGeom prst="rect">
            <a:avLst/>
          </a:prstGeom>
        </p:spPr>
      </p:pic>
    </p:spTree>
    <p:extLst>
      <p:ext uri="{BB962C8B-B14F-4D97-AF65-F5344CB8AC3E}">
        <p14:creationId xmlns:p14="http://schemas.microsoft.com/office/powerpoint/2010/main" val="20354495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l"/>
            <a:r>
              <a:rPr lang="it-IT" sz="3200" dirty="0"/>
              <a:t>Kurangnya Digitalisasi Bisnis di Indonesia</a:t>
            </a:r>
            <a:endParaRPr lang="en-US" sz="3200" dirty="0"/>
          </a:p>
        </p:txBody>
      </p:sp>
      <p:sp>
        <p:nvSpPr>
          <p:cNvPr id="4" name="Content Placeholder 3"/>
          <p:cNvSpPr>
            <a:spLocks noGrp="1"/>
          </p:cNvSpPr>
          <p:nvPr>
            <p:ph idx="1"/>
          </p:nvPr>
        </p:nvSpPr>
        <p:spPr/>
        <p:txBody>
          <a:bodyPr>
            <a:normAutofit fontScale="85000" lnSpcReduction="20000"/>
          </a:bodyPr>
          <a:lstStyle/>
          <a:p>
            <a:pPr algn="l"/>
            <a:r>
              <a:rPr lang="en-US" dirty="0" err="1"/>
              <a:t>Penggunaan</a:t>
            </a:r>
            <a:r>
              <a:rPr lang="en-US" dirty="0"/>
              <a:t> media digital </a:t>
            </a:r>
            <a:r>
              <a:rPr lang="en-US" dirty="0" err="1"/>
              <a:t>kini</a:t>
            </a:r>
            <a:r>
              <a:rPr lang="en-US" dirty="0"/>
              <a:t> </a:t>
            </a:r>
            <a:r>
              <a:rPr lang="en-US" dirty="0" err="1"/>
              <a:t>sudah</a:t>
            </a:r>
            <a:r>
              <a:rPr lang="en-US" dirty="0"/>
              <a:t> </a:t>
            </a:r>
            <a:r>
              <a:rPr lang="en-US" dirty="0" err="1"/>
              <a:t>menjadi</a:t>
            </a:r>
            <a:r>
              <a:rPr lang="en-US" dirty="0"/>
              <a:t> </a:t>
            </a:r>
            <a:r>
              <a:rPr lang="en-US" dirty="0" err="1"/>
              <a:t>tuntutan</a:t>
            </a:r>
            <a:r>
              <a:rPr lang="en-US" dirty="0"/>
              <a:t> </a:t>
            </a:r>
            <a:r>
              <a:rPr lang="en-US" dirty="0" err="1"/>
              <a:t>bagi</a:t>
            </a:r>
            <a:r>
              <a:rPr lang="en-US" dirty="0"/>
              <a:t> </a:t>
            </a:r>
            <a:r>
              <a:rPr lang="en-US" dirty="0" err="1"/>
              <a:t>dunia</a:t>
            </a:r>
            <a:r>
              <a:rPr lang="en-US" dirty="0"/>
              <a:t> </a:t>
            </a:r>
            <a:r>
              <a:rPr lang="en-US" dirty="0" err="1"/>
              <a:t>usaha</a:t>
            </a:r>
            <a:r>
              <a:rPr lang="en-US" dirty="0"/>
              <a:t>. </a:t>
            </a:r>
            <a:r>
              <a:rPr lang="en-US" dirty="0" err="1"/>
              <a:t>Kemudahan</a:t>
            </a:r>
            <a:r>
              <a:rPr lang="en-US" dirty="0"/>
              <a:t> </a:t>
            </a:r>
            <a:r>
              <a:rPr lang="en-US" dirty="0" err="1" smtClean="0"/>
              <a:t>akses</a:t>
            </a:r>
            <a:r>
              <a:rPr lang="en-US" dirty="0" smtClean="0"/>
              <a:t> internet </a:t>
            </a:r>
            <a:r>
              <a:rPr lang="en-US" dirty="0" err="1"/>
              <a:t>membuat</a:t>
            </a:r>
            <a:r>
              <a:rPr lang="en-US" dirty="0"/>
              <a:t> </a:t>
            </a:r>
            <a:r>
              <a:rPr lang="en-US" dirty="0" err="1"/>
              <a:t>digitalisasi</a:t>
            </a:r>
            <a:r>
              <a:rPr lang="en-US" dirty="0"/>
              <a:t> </a:t>
            </a:r>
            <a:r>
              <a:rPr lang="en-US" dirty="0" err="1"/>
              <a:t>bisa</a:t>
            </a:r>
            <a:r>
              <a:rPr lang="en-US" dirty="0"/>
              <a:t> </a:t>
            </a:r>
            <a:r>
              <a:rPr lang="en-US" dirty="0" err="1"/>
              <a:t>sangat</a:t>
            </a:r>
            <a:r>
              <a:rPr lang="en-US" dirty="0"/>
              <a:t> </a:t>
            </a:r>
            <a:r>
              <a:rPr lang="en-US" dirty="0" err="1"/>
              <a:t>cepat</a:t>
            </a:r>
            <a:r>
              <a:rPr lang="en-US" dirty="0"/>
              <a:t> </a:t>
            </a:r>
            <a:r>
              <a:rPr lang="en-US" dirty="0" err="1"/>
              <a:t>diakses</a:t>
            </a:r>
            <a:r>
              <a:rPr lang="en-US" dirty="0"/>
              <a:t> </a:t>
            </a:r>
            <a:r>
              <a:rPr lang="en-US" dirty="0" err="1"/>
              <a:t>oleh</a:t>
            </a:r>
            <a:r>
              <a:rPr lang="en-US" dirty="0"/>
              <a:t> </a:t>
            </a:r>
            <a:r>
              <a:rPr lang="en-US" dirty="0" err="1"/>
              <a:t>konsumen</a:t>
            </a:r>
            <a:r>
              <a:rPr lang="en-US" dirty="0"/>
              <a:t>. </a:t>
            </a:r>
            <a:r>
              <a:rPr lang="en-US" dirty="0" err="1"/>
              <a:t>Hanya</a:t>
            </a:r>
            <a:r>
              <a:rPr lang="en-US" dirty="0"/>
              <a:t> </a:t>
            </a:r>
            <a:r>
              <a:rPr lang="en-US" dirty="0" err="1"/>
              <a:t>saja</a:t>
            </a:r>
            <a:r>
              <a:rPr lang="en-US" dirty="0"/>
              <a:t>, </a:t>
            </a:r>
            <a:r>
              <a:rPr lang="en-US" dirty="0" err="1" smtClean="0"/>
              <a:t>tidak</a:t>
            </a:r>
            <a:r>
              <a:rPr lang="en-US" dirty="0" smtClean="0"/>
              <a:t> </a:t>
            </a:r>
            <a:r>
              <a:rPr lang="en-US" dirty="0" err="1" smtClean="0"/>
              <a:t>semua</a:t>
            </a:r>
            <a:r>
              <a:rPr lang="en-US" dirty="0" smtClean="0"/>
              <a:t> </a:t>
            </a:r>
            <a:r>
              <a:rPr lang="en-US" dirty="0" err="1"/>
              <a:t>pelaku</a:t>
            </a:r>
            <a:r>
              <a:rPr lang="en-US" dirty="0"/>
              <a:t> </a:t>
            </a:r>
            <a:r>
              <a:rPr lang="en-US" dirty="0" err="1"/>
              <a:t>bisnis</a:t>
            </a:r>
            <a:r>
              <a:rPr lang="en-US" dirty="0"/>
              <a:t> </a:t>
            </a:r>
            <a:r>
              <a:rPr lang="en-US" dirty="0" err="1"/>
              <a:t>memahami</a:t>
            </a:r>
            <a:r>
              <a:rPr lang="en-US" dirty="0"/>
              <a:t> </a:t>
            </a:r>
            <a:r>
              <a:rPr lang="en-US" dirty="0" err="1"/>
              <a:t>apa</a:t>
            </a:r>
            <a:r>
              <a:rPr lang="en-US" dirty="0"/>
              <a:t> </a:t>
            </a:r>
            <a:r>
              <a:rPr lang="en-US" dirty="0" err="1"/>
              <a:t>itu</a:t>
            </a:r>
            <a:r>
              <a:rPr lang="en-US" dirty="0"/>
              <a:t> </a:t>
            </a:r>
            <a:r>
              <a:rPr lang="en-US" dirty="0" err="1"/>
              <a:t>digitalisasi</a:t>
            </a:r>
            <a:r>
              <a:rPr lang="en-US" dirty="0"/>
              <a:t> </a:t>
            </a:r>
            <a:r>
              <a:rPr lang="en-US" dirty="0" err="1"/>
              <a:t>dan</a:t>
            </a:r>
            <a:r>
              <a:rPr lang="en-US" dirty="0"/>
              <a:t> </a:t>
            </a:r>
            <a:r>
              <a:rPr lang="en-US" dirty="0" err="1"/>
              <a:t>bagaimana</a:t>
            </a:r>
            <a:r>
              <a:rPr lang="en-US" dirty="0"/>
              <a:t> </a:t>
            </a:r>
            <a:r>
              <a:rPr lang="en-US" dirty="0" err="1"/>
              <a:t>cara</a:t>
            </a:r>
            <a:r>
              <a:rPr lang="en-US" dirty="0"/>
              <a:t> </a:t>
            </a:r>
            <a:r>
              <a:rPr lang="en-US" dirty="0" err="1" smtClean="0"/>
              <a:t>melakukannya</a:t>
            </a:r>
            <a:r>
              <a:rPr lang="en-US" dirty="0" smtClean="0"/>
              <a:t>. </a:t>
            </a:r>
            <a:r>
              <a:rPr lang="en-US" dirty="0" err="1" smtClean="0"/>
              <a:t>Berdasarkan</a:t>
            </a:r>
            <a:r>
              <a:rPr lang="en-US" dirty="0" smtClean="0"/>
              <a:t> </a:t>
            </a:r>
            <a:r>
              <a:rPr lang="en-US" dirty="0"/>
              <a:t>data </a:t>
            </a:r>
            <a:r>
              <a:rPr lang="en-US" dirty="0" err="1"/>
              <a:t>dari</a:t>
            </a:r>
            <a:r>
              <a:rPr lang="en-US" dirty="0"/>
              <a:t> </a:t>
            </a:r>
            <a:r>
              <a:rPr lang="en-US" dirty="0" err="1"/>
              <a:t>Asosiasi</a:t>
            </a:r>
            <a:r>
              <a:rPr lang="en-US" dirty="0"/>
              <a:t> </a:t>
            </a:r>
            <a:r>
              <a:rPr lang="en-US" dirty="0" smtClean="0"/>
              <a:t>E commerce </a:t>
            </a:r>
            <a:r>
              <a:rPr lang="en-US" dirty="0"/>
              <a:t>Indonesia (</a:t>
            </a:r>
            <a:r>
              <a:rPr lang="en-US" dirty="0" err="1"/>
              <a:t>idEA</a:t>
            </a:r>
            <a:r>
              <a:rPr lang="en-US" dirty="0"/>
              <a:t>) per Mei 2021, </a:t>
            </a:r>
            <a:r>
              <a:rPr lang="en-US" dirty="0" err="1"/>
              <a:t>ada</a:t>
            </a:r>
            <a:r>
              <a:rPr lang="en-US" dirty="0"/>
              <a:t> </a:t>
            </a:r>
            <a:r>
              <a:rPr lang="en-US" dirty="0" err="1"/>
              <a:t>sekitar</a:t>
            </a:r>
            <a:r>
              <a:rPr lang="en-US" dirty="0"/>
              <a:t> </a:t>
            </a:r>
            <a:r>
              <a:rPr lang="en-US" dirty="0" smtClean="0"/>
              <a:t>13,7 </a:t>
            </a:r>
            <a:r>
              <a:rPr lang="en-US" dirty="0" err="1" smtClean="0"/>
              <a:t>juta</a:t>
            </a:r>
            <a:r>
              <a:rPr lang="en-US" dirty="0" smtClean="0"/>
              <a:t> </a:t>
            </a:r>
            <a:r>
              <a:rPr lang="en-US" dirty="0" err="1"/>
              <a:t>pelaku</a:t>
            </a:r>
            <a:r>
              <a:rPr lang="en-US" dirty="0"/>
              <a:t> </a:t>
            </a:r>
            <a:r>
              <a:rPr lang="en-US" dirty="0" err="1"/>
              <a:t>atau</a:t>
            </a:r>
            <a:r>
              <a:rPr lang="en-US" dirty="0"/>
              <a:t> 21% </a:t>
            </a:r>
            <a:r>
              <a:rPr lang="en-US" dirty="0" err="1"/>
              <a:t>usaha</a:t>
            </a:r>
            <a:r>
              <a:rPr lang="en-US" dirty="0"/>
              <a:t> </a:t>
            </a:r>
            <a:r>
              <a:rPr lang="en-US" dirty="0" err="1"/>
              <a:t>mikro</a:t>
            </a:r>
            <a:r>
              <a:rPr lang="en-US" dirty="0"/>
              <a:t> </a:t>
            </a:r>
            <a:r>
              <a:rPr lang="en-US" dirty="0" err="1"/>
              <a:t>kecil</a:t>
            </a:r>
            <a:r>
              <a:rPr lang="en-US" dirty="0"/>
              <a:t> </a:t>
            </a:r>
            <a:r>
              <a:rPr lang="en-US" dirty="0" err="1"/>
              <a:t>menengah</a:t>
            </a:r>
            <a:r>
              <a:rPr lang="en-US" dirty="0"/>
              <a:t> (UMKM) </a:t>
            </a:r>
            <a:r>
              <a:rPr lang="en-US" dirty="0" err="1"/>
              <a:t>sudah</a:t>
            </a:r>
            <a:r>
              <a:rPr lang="en-US" dirty="0"/>
              <a:t> </a:t>
            </a:r>
            <a:r>
              <a:rPr lang="en-US" dirty="0" err="1"/>
              <a:t>mencoba</a:t>
            </a:r>
            <a:r>
              <a:rPr lang="en-US" dirty="0"/>
              <a:t> </a:t>
            </a:r>
            <a:r>
              <a:rPr lang="en-US" dirty="0" err="1"/>
              <a:t>berbaur</a:t>
            </a:r>
            <a:r>
              <a:rPr lang="en-US" dirty="0"/>
              <a:t> </a:t>
            </a:r>
            <a:r>
              <a:rPr lang="en-US" dirty="0" err="1"/>
              <a:t>dengan</a:t>
            </a:r>
            <a:endParaRPr lang="en-US" dirty="0"/>
          </a:p>
          <a:p>
            <a:pPr algn="l"/>
            <a:r>
              <a:rPr lang="en-US" dirty="0" err="1"/>
              <a:t>ekosistem</a:t>
            </a:r>
            <a:r>
              <a:rPr lang="en-US" dirty="0"/>
              <a:t> digital. Hal </a:t>
            </a:r>
            <a:r>
              <a:rPr lang="en-US" dirty="0" err="1"/>
              <a:t>ini</a:t>
            </a:r>
            <a:r>
              <a:rPr lang="en-US" dirty="0"/>
              <a:t> </a:t>
            </a:r>
            <a:r>
              <a:rPr lang="en-US" dirty="0" err="1"/>
              <a:t>berarti</a:t>
            </a:r>
            <a:r>
              <a:rPr lang="en-US" dirty="0"/>
              <a:t> </a:t>
            </a:r>
            <a:r>
              <a:rPr lang="en-US" dirty="0" err="1"/>
              <a:t>lebih</a:t>
            </a:r>
            <a:r>
              <a:rPr lang="en-US" dirty="0"/>
              <a:t> </a:t>
            </a:r>
            <a:r>
              <a:rPr lang="en-US" dirty="0" err="1"/>
              <a:t>dari</a:t>
            </a:r>
            <a:r>
              <a:rPr lang="en-US" dirty="0"/>
              <a:t> 70% </a:t>
            </a:r>
            <a:r>
              <a:rPr lang="en-US" dirty="0" err="1"/>
              <a:t>lainnya</a:t>
            </a:r>
            <a:r>
              <a:rPr lang="en-US" dirty="0"/>
              <a:t> </a:t>
            </a:r>
            <a:r>
              <a:rPr lang="en-US" dirty="0" err="1"/>
              <a:t>masih</a:t>
            </a:r>
            <a:r>
              <a:rPr lang="en-US" dirty="0"/>
              <a:t> </a:t>
            </a:r>
            <a:r>
              <a:rPr lang="en-US" dirty="0" err="1"/>
              <a:t>setia</a:t>
            </a:r>
            <a:r>
              <a:rPr lang="en-US" dirty="0"/>
              <a:t> </a:t>
            </a:r>
            <a:r>
              <a:rPr lang="en-US" dirty="0" err="1"/>
              <a:t>menggunakan</a:t>
            </a:r>
            <a:r>
              <a:rPr lang="en-US" dirty="0"/>
              <a:t> </a:t>
            </a:r>
            <a:r>
              <a:rPr lang="en-US" dirty="0" err="1" smtClean="0"/>
              <a:t>cara-cara</a:t>
            </a:r>
            <a:r>
              <a:rPr lang="en-US" dirty="0" smtClean="0"/>
              <a:t> </a:t>
            </a:r>
            <a:r>
              <a:rPr lang="en-US" dirty="0" err="1" smtClean="0"/>
              <a:t>konvensional</a:t>
            </a:r>
            <a:r>
              <a:rPr lang="en-US" dirty="0" smtClean="0"/>
              <a:t> </a:t>
            </a:r>
            <a:r>
              <a:rPr lang="en-US" dirty="0" err="1"/>
              <a:t>dalam</a:t>
            </a:r>
            <a:r>
              <a:rPr lang="en-US" dirty="0"/>
              <a:t> </a:t>
            </a:r>
            <a:r>
              <a:rPr lang="en-US" dirty="0" err="1"/>
              <a:t>menjalankan</a:t>
            </a:r>
            <a:r>
              <a:rPr lang="en-US" dirty="0"/>
              <a:t> </a:t>
            </a:r>
            <a:r>
              <a:rPr lang="en-US" dirty="0" err="1"/>
              <a:t>bisnisnya</a:t>
            </a:r>
            <a:r>
              <a:rPr lang="en-US" dirty="0"/>
              <a:t>.</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07607" y="658412"/>
            <a:ext cx="1636393" cy="859624"/>
          </a:xfrm>
          <a:prstGeom prst="rect">
            <a:avLst/>
          </a:prstGeom>
        </p:spPr>
      </p:pic>
    </p:spTree>
    <p:extLst>
      <p:ext uri="{BB962C8B-B14F-4D97-AF65-F5344CB8AC3E}">
        <p14:creationId xmlns:p14="http://schemas.microsoft.com/office/powerpoint/2010/main" val="19678287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76400"/>
            <a:ext cx="9144000" cy="3657600"/>
          </a:xfrm>
        </p:spPr>
        <p:txBody>
          <a:bodyPr>
            <a:normAutofit/>
          </a:bodyPr>
          <a:lstStyle/>
          <a:p>
            <a:pPr algn="l"/>
            <a:r>
              <a:rPr lang="en-US" sz="2400" dirty="0" err="1"/>
              <a:t>Pasalnya</a:t>
            </a:r>
            <a:r>
              <a:rPr lang="en-US" sz="2400" dirty="0"/>
              <a:t>, </a:t>
            </a:r>
            <a:r>
              <a:rPr lang="en-US" sz="2400" dirty="0" err="1"/>
              <a:t>kebanyakan</a:t>
            </a:r>
            <a:r>
              <a:rPr lang="en-US" sz="2400" dirty="0"/>
              <a:t> </a:t>
            </a:r>
            <a:r>
              <a:rPr lang="en-US" sz="2400" dirty="0" err="1"/>
              <a:t>bisnis</a:t>
            </a:r>
            <a:r>
              <a:rPr lang="en-US" sz="2400" dirty="0"/>
              <a:t> UMKM </a:t>
            </a:r>
            <a:r>
              <a:rPr lang="en-US" sz="2400" dirty="0" err="1"/>
              <a:t>saat</a:t>
            </a:r>
            <a:r>
              <a:rPr lang="en-US" sz="2400" dirty="0"/>
              <a:t> </a:t>
            </a:r>
            <a:r>
              <a:rPr lang="en-US" sz="2400" dirty="0" err="1"/>
              <a:t>ini</a:t>
            </a:r>
            <a:r>
              <a:rPr lang="en-US" sz="2400" dirty="0"/>
              <a:t> </a:t>
            </a:r>
            <a:r>
              <a:rPr lang="en-US" sz="2400" dirty="0" err="1"/>
              <a:t>dijalankan</a:t>
            </a:r>
            <a:r>
              <a:rPr lang="en-US" sz="2400" dirty="0"/>
              <a:t> </a:t>
            </a:r>
            <a:r>
              <a:rPr lang="en-US" sz="2400" dirty="0" err="1"/>
              <a:t>oleh</a:t>
            </a:r>
            <a:r>
              <a:rPr lang="en-US" sz="2400" dirty="0"/>
              <a:t> </a:t>
            </a:r>
            <a:r>
              <a:rPr lang="en-US" sz="2400" dirty="0" err="1" smtClean="0"/>
              <a:t>satu</a:t>
            </a:r>
            <a:r>
              <a:rPr lang="en-US" sz="2400" dirty="0" smtClean="0"/>
              <a:t> orang </a:t>
            </a:r>
            <a:r>
              <a:rPr lang="en-US" sz="2400" dirty="0"/>
              <a:t>yang </a:t>
            </a:r>
            <a:r>
              <a:rPr lang="en-US" sz="2400" dirty="0" err="1" smtClean="0"/>
              <a:t>biasanya</a:t>
            </a:r>
            <a:r>
              <a:rPr lang="en-US" sz="2400" dirty="0" smtClean="0"/>
              <a:t> </a:t>
            </a:r>
            <a:r>
              <a:rPr lang="en-US" sz="2400" dirty="0" err="1" smtClean="0"/>
              <a:t>berusia</a:t>
            </a:r>
            <a:r>
              <a:rPr lang="en-US" sz="2400" dirty="0" smtClean="0"/>
              <a:t> </a:t>
            </a:r>
            <a:r>
              <a:rPr lang="en-US" sz="2400" dirty="0" err="1"/>
              <a:t>lebih</a:t>
            </a:r>
            <a:r>
              <a:rPr lang="en-US" sz="2400" dirty="0"/>
              <a:t> </a:t>
            </a:r>
            <a:r>
              <a:rPr lang="en-US" sz="2400" dirty="0" err="1"/>
              <a:t>tua</a:t>
            </a:r>
            <a:r>
              <a:rPr lang="en-US" sz="2400" dirty="0"/>
              <a:t>. </a:t>
            </a:r>
            <a:r>
              <a:rPr lang="en-US" sz="2400" dirty="0" err="1"/>
              <a:t>Pelaku</a:t>
            </a:r>
            <a:r>
              <a:rPr lang="en-US" sz="2400" dirty="0"/>
              <a:t> </a:t>
            </a:r>
            <a:r>
              <a:rPr lang="en-US" sz="2400" dirty="0" err="1"/>
              <a:t>bisnis</a:t>
            </a:r>
            <a:r>
              <a:rPr lang="en-US" sz="2400" dirty="0"/>
              <a:t> </a:t>
            </a:r>
            <a:r>
              <a:rPr lang="en-US" sz="2400" dirty="0" err="1"/>
              <a:t>ini</a:t>
            </a:r>
            <a:r>
              <a:rPr lang="en-US" sz="2400" dirty="0"/>
              <a:t> </a:t>
            </a:r>
            <a:r>
              <a:rPr lang="en-US" sz="2400" dirty="0" err="1"/>
              <a:t>cenderung</a:t>
            </a:r>
            <a:r>
              <a:rPr lang="en-US" sz="2400" dirty="0"/>
              <a:t> </a:t>
            </a:r>
            <a:r>
              <a:rPr lang="en-US" sz="2400" dirty="0" err="1"/>
              <a:t>skeptis</a:t>
            </a:r>
            <a:r>
              <a:rPr lang="en-US" sz="2400" dirty="0"/>
              <a:t> </a:t>
            </a:r>
            <a:r>
              <a:rPr lang="en-US" sz="2400" dirty="0" err="1"/>
              <a:t>terhadap</a:t>
            </a:r>
            <a:r>
              <a:rPr lang="en-US" sz="2400" dirty="0"/>
              <a:t> </a:t>
            </a:r>
            <a:r>
              <a:rPr lang="en-US" sz="2400" dirty="0" err="1"/>
              <a:t>kehadiran</a:t>
            </a:r>
            <a:r>
              <a:rPr lang="en-US" sz="2400" dirty="0"/>
              <a:t> </a:t>
            </a:r>
            <a:r>
              <a:rPr lang="en-US" sz="2400" dirty="0" err="1"/>
              <a:t>teknologi</a:t>
            </a:r>
            <a:r>
              <a:rPr lang="en-US" sz="2400" dirty="0"/>
              <a:t> </a:t>
            </a:r>
            <a:r>
              <a:rPr lang="en-US" sz="2400" dirty="0" err="1" smtClean="0"/>
              <a:t>sehingga</a:t>
            </a:r>
            <a:r>
              <a:rPr lang="en-US" sz="2400" dirty="0"/>
              <a:t> </a:t>
            </a:r>
            <a:r>
              <a:rPr lang="en-US" sz="2400" dirty="0" err="1" smtClean="0"/>
              <a:t>cukup</a:t>
            </a:r>
            <a:r>
              <a:rPr lang="en-US" sz="2400" dirty="0" smtClean="0"/>
              <a:t> </a:t>
            </a:r>
            <a:r>
              <a:rPr lang="en-US" sz="2400" dirty="0" err="1"/>
              <a:t>lambat</a:t>
            </a:r>
            <a:r>
              <a:rPr lang="en-US" sz="2400" dirty="0"/>
              <a:t> </a:t>
            </a:r>
            <a:r>
              <a:rPr lang="en-US" sz="2400" dirty="0" err="1"/>
              <a:t>dalam</a:t>
            </a:r>
            <a:r>
              <a:rPr lang="en-US" sz="2400" dirty="0"/>
              <a:t> </a:t>
            </a:r>
            <a:r>
              <a:rPr lang="en-US" sz="2400" dirty="0" err="1"/>
              <a:t>mengadopsi</a:t>
            </a:r>
            <a:r>
              <a:rPr lang="en-US" sz="2400" dirty="0"/>
              <a:t> </a:t>
            </a:r>
            <a:r>
              <a:rPr lang="en-US" sz="2400" dirty="0" err="1"/>
              <a:t>kehadiran</a:t>
            </a:r>
            <a:r>
              <a:rPr lang="en-US" sz="2400" dirty="0"/>
              <a:t> </a:t>
            </a:r>
            <a:r>
              <a:rPr lang="en-US" sz="2400" dirty="0" err="1"/>
              <a:t>layanan</a:t>
            </a:r>
            <a:r>
              <a:rPr lang="en-US" sz="2400" dirty="0"/>
              <a:t> digital. </a:t>
            </a:r>
            <a:r>
              <a:rPr lang="en-US" sz="2400" dirty="0" err="1"/>
              <a:t>Beberapa</a:t>
            </a:r>
            <a:r>
              <a:rPr lang="en-US" sz="2400" dirty="0"/>
              <a:t> </a:t>
            </a:r>
            <a:r>
              <a:rPr lang="en-US" sz="2400" dirty="0" err="1"/>
              <a:t>bisnis</a:t>
            </a:r>
            <a:r>
              <a:rPr lang="en-US" sz="2400" dirty="0"/>
              <a:t> </a:t>
            </a:r>
            <a:r>
              <a:rPr lang="en-US" sz="2400" dirty="0" err="1"/>
              <a:t>memang</a:t>
            </a:r>
            <a:r>
              <a:rPr lang="en-US" sz="2400" dirty="0"/>
              <a:t> </a:t>
            </a:r>
            <a:r>
              <a:rPr lang="en-US" sz="2400" dirty="0" err="1" smtClean="0"/>
              <a:t>mampu</a:t>
            </a:r>
            <a:r>
              <a:rPr lang="en-US" sz="2400" dirty="0" smtClean="0"/>
              <a:t> </a:t>
            </a:r>
            <a:r>
              <a:rPr lang="en-US" sz="2400" dirty="0" err="1" smtClean="0"/>
              <a:t>beradaptasi</a:t>
            </a:r>
            <a:r>
              <a:rPr lang="en-US" sz="2400" dirty="0"/>
              <a:t>, </a:t>
            </a:r>
            <a:r>
              <a:rPr lang="en-US" sz="2400" dirty="0" err="1"/>
              <a:t>tetapi</a:t>
            </a:r>
            <a:r>
              <a:rPr lang="en-US" sz="2400" dirty="0"/>
              <a:t> </a:t>
            </a:r>
            <a:r>
              <a:rPr lang="en-US" sz="2400" dirty="0" err="1"/>
              <a:t>tak</a:t>
            </a:r>
            <a:r>
              <a:rPr lang="en-US" sz="2400" dirty="0"/>
              <a:t> </a:t>
            </a:r>
            <a:r>
              <a:rPr lang="en-US" sz="2400" dirty="0" err="1"/>
              <a:t>jarang</a:t>
            </a:r>
            <a:r>
              <a:rPr lang="en-US" sz="2400" dirty="0"/>
              <a:t> pula yang </a:t>
            </a:r>
            <a:r>
              <a:rPr lang="en-US" sz="2400" dirty="0" err="1"/>
              <a:t>berakhir</a:t>
            </a:r>
            <a:r>
              <a:rPr lang="en-US" sz="2400" dirty="0"/>
              <a:t> </a:t>
            </a:r>
            <a:r>
              <a:rPr lang="en-US" sz="2400" dirty="0" err="1"/>
              <a:t>gulung</a:t>
            </a:r>
            <a:r>
              <a:rPr lang="en-US" sz="2400" dirty="0"/>
              <a:t> </a:t>
            </a:r>
            <a:r>
              <a:rPr lang="en-US" sz="2400" dirty="0" err="1"/>
              <a:t>tikar</a:t>
            </a:r>
            <a:r>
              <a:rPr lang="en-US" sz="2400" dirty="0"/>
              <a:t>. </a:t>
            </a:r>
            <a:r>
              <a:rPr lang="en-US" sz="2400" dirty="0" smtClean="0"/>
              <a:t/>
            </a:r>
            <a:br>
              <a:rPr lang="en-US" sz="2400" dirty="0" smtClean="0"/>
            </a:br>
            <a:r>
              <a:rPr lang="en-US" sz="2400" dirty="0" err="1" smtClean="0"/>
              <a:t>Maka</a:t>
            </a:r>
            <a:r>
              <a:rPr lang="en-US" sz="2400" dirty="0" smtClean="0"/>
              <a:t> </a:t>
            </a:r>
            <a:r>
              <a:rPr lang="en-US" sz="2400" dirty="0" err="1"/>
              <a:t>dari</a:t>
            </a:r>
            <a:r>
              <a:rPr lang="en-US" sz="2400" dirty="0"/>
              <a:t> </a:t>
            </a:r>
            <a:r>
              <a:rPr lang="en-US" sz="2400" dirty="0" err="1"/>
              <a:t>itu</a:t>
            </a:r>
            <a:r>
              <a:rPr lang="en-US" sz="2400" dirty="0"/>
              <a:t>, </a:t>
            </a:r>
            <a:r>
              <a:rPr lang="en-US" sz="2400" dirty="0" err="1"/>
              <a:t>kesadaran</a:t>
            </a:r>
            <a:r>
              <a:rPr lang="en-US" sz="2400" dirty="0"/>
              <a:t> </a:t>
            </a:r>
            <a:r>
              <a:rPr lang="en-US" sz="2400" dirty="0" err="1" smtClean="0"/>
              <a:t>akan</a:t>
            </a:r>
            <a:r>
              <a:rPr lang="en-US" sz="2400" dirty="0"/>
              <a:t> </a:t>
            </a:r>
            <a:r>
              <a:rPr lang="en-US" sz="2400" dirty="0" err="1" smtClean="0"/>
              <a:t>digitalisasi</a:t>
            </a:r>
            <a:r>
              <a:rPr lang="en-US" sz="2400" dirty="0" smtClean="0"/>
              <a:t> </a:t>
            </a:r>
            <a:r>
              <a:rPr lang="en-US" sz="2400" dirty="0" err="1"/>
              <a:t>bisnis</a:t>
            </a:r>
            <a:r>
              <a:rPr lang="en-US" sz="2400" dirty="0"/>
              <a:t> </a:t>
            </a:r>
            <a:r>
              <a:rPr lang="en-US" sz="2400" dirty="0" err="1"/>
              <a:t>perlu</a:t>
            </a:r>
            <a:r>
              <a:rPr lang="en-US" sz="2400" dirty="0"/>
              <a:t> </a:t>
            </a:r>
            <a:r>
              <a:rPr lang="en-US" sz="2400" dirty="0" err="1"/>
              <a:t>terus</a:t>
            </a:r>
            <a:r>
              <a:rPr lang="en-US" sz="2400" dirty="0"/>
              <a:t> </a:t>
            </a:r>
            <a:r>
              <a:rPr lang="en-US" sz="2400" dirty="0" err="1"/>
              <a:t>menerus</a:t>
            </a:r>
            <a:r>
              <a:rPr lang="en-US" sz="2400" dirty="0"/>
              <a:t> </a:t>
            </a:r>
            <a:r>
              <a:rPr lang="en-US" sz="2400" dirty="0" err="1"/>
              <a:t>dikaji</a:t>
            </a:r>
            <a:r>
              <a:rPr lang="en-US" sz="2400" dirty="0"/>
              <a:t> </a:t>
            </a:r>
            <a:r>
              <a:rPr lang="en-US" sz="2400" dirty="0" err="1"/>
              <a:t>oleh</a:t>
            </a:r>
            <a:r>
              <a:rPr lang="en-US" sz="2400" dirty="0"/>
              <a:t> para </a:t>
            </a:r>
            <a:r>
              <a:rPr lang="en-US" sz="2400" dirty="0" err="1"/>
              <a:t>pebisnis</a:t>
            </a:r>
            <a:r>
              <a:rPr lang="en-US" sz="2400" dirty="0"/>
              <a:t> </a:t>
            </a:r>
            <a:r>
              <a:rPr lang="en-US" sz="2400" dirty="0" err="1"/>
              <a:t>guna</a:t>
            </a:r>
            <a:r>
              <a:rPr lang="en-US" sz="2400" dirty="0"/>
              <a:t> </a:t>
            </a:r>
            <a:r>
              <a:rPr lang="en-US" sz="2400" dirty="0" err="1"/>
              <a:t>menciptakan</a:t>
            </a:r>
            <a:r>
              <a:rPr lang="en-US" sz="2400" dirty="0"/>
              <a:t> </a:t>
            </a:r>
            <a:r>
              <a:rPr lang="en-US" sz="2400" dirty="0" err="1" smtClean="0"/>
              <a:t>metode</a:t>
            </a:r>
            <a:r>
              <a:rPr lang="en-US" sz="2400" dirty="0" smtClean="0"/>
              <a:t> yang </a:t>
            </a:r>
            <a:r>
              <a:rPr lang="en-US" sz="2400" dirty="0" err="1"/>
              <a:t>efektif</a:t>
            </a:r>
            <a:r>
              <a:rPr lang="en-US" sz="2400" dirty="0"/>
              <a:t> </a:t>
            </a:r>
            <a:r>
              <a:rPr lang="en-US" sz="2400" dirty="0" err="1"/>
              <a:t>dalam</a:t>
            </a:r>
            <a:r>
              <a:rPr lang="en-US" sz="2400" dirty="0"/>
              <a:t> </a:t>
            </a:r>
            <a:r>
              <a:rPr lang="en-US" sz="2400" dirty="0" err="1"/>
              <a:t>mempertahankan</a:t>
            </a:r>
            <a:r>
              <a:rPr lang="en-US" sz="2400" dirty="0"/>
              <a:t> </a:t>
            </a:r>
            <a:r>
              <a:rPr lang="en-US" sz="2400" dirty="0" err="1"/>
              <a:t>pelanggan</a:t>
            </a:r>
            <a:r>
              <a:rPr lang="en-US" sz="2400" dirty="0"/>
              <a:t>.</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49624" y="228600"/>
            <a:ext cx="1636393" cy="859624"/>
          </a:xfrm>
          <a:prstGeom prst="rect">
            <a:avLst/>
          </a:prstGeom>
        </p:spPr>
      </p:pic>
    </p:spTree>
    <p:extLst>
      <p:ext uri="{BB962C8B-B14F-4D97-AF65-F5344CB8AC3E}">
        <p14:creationId xmlns:p14="http://schemas.microsoft.com/office/powerpoint/2010/main" val="19997426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l"/>
            <a:r>
              <a:rPr lang="en-US" sz="3200" dirty="0" err="1"/>
              <a:t>Manfaat</a:t>
            </a:r>
            <a:r>
              <a:rPr lang="en-US" sz="3200" dirty="0"/>
              <a:t> </a:t>
            </a:r>
            <a:r>
              <a:rPr lang="en-US" sz="3200" dirty="0" err="1"/>
              <a:t>Digitalisasi</a:t>
            </a:r>
            <a:r>
              <a:rPr lang="en-US" sz="3200" dirty="0"/>
              <a:t> </a:t>
            </a:r>
            <a:r>
              <a:rPr lang="en-US" sz="3200" dirty="0" err="1"/>
              <a:t>bagi</a:t>
            </a:r>
            <a:r>
              <a:rPr lang="en-US" sz="3200" dirty="0"/>
              <a:t> </a:t>
            </a:r>
            <a:r>
              <a:rPr lang="en-US" sz="3200" dirty="0" err="1"/>
              <a:t>para</a:t>
            </a:r>
            <a:r>
              <a:rPr lang="en-US" sz="3200" dirty="0"/>
              <a:t> </a:t>
            </a:r>
            <a:r>
              <a:rPr lang="en-US" sz="3200" dirty="0" err="1"/>
              <a:t>Pebisnis</a:t>
            </a:r>
            <a:endParaRPr lang="en-US" sz="3200" dirty="0"/>
          </a:p>
        </p:txBody>
      </p:sp>
      <p:sp>
        <p:nvSpPr>
          <p:cNvPr id="2" name="Content Placeholder 1"/>
          <p:cNvSpPr>
            <a:spLocks noGrp="1"/>
          </p:cNvSpPr>
          <p:nvPr>
            <p:ph idx="1"/>
          </p:nvPr>
        </p:nvSpPr>
        <p:spPr/>
        <p:txBody>
          <a:bodyPr>
            <a:normAutofit fontScale="47500" lnSpcReduction="20000"/>
          </a:bodyPr>
          <a:lstStyle/>
          <a:p>
            <a:pPr algn="l"/>
            <a:r>
              <a:rPr lang="en-US" dirty="0" err="1"/>
              <a:t>Tren</a:t>
            </a:r>
            <a:r>
              <a:rPr lang="en-US" dirty="0"/>
              <a:t> </a:t>
            </a:r>
            <a:r>
              <a:rPr lang="en-US" dirty="0" err="1"/>
              <a:t>digitalisasi</a:t>
            </a:r>
            <a:r>
              <a:rPr lang="en-US" dirty="0"/>
              <a:t> </a:t>
            </a:r>
            <a:r>
              <a:rPr lang="en-US" dirty="0" err="1"/>
              <a:t>dalam</a:t>
            </a:r>
            <a:r>
              <a:rPr lang="en-US" dirty="0"/>
              <a:t> </a:t>
            </a:r>
            <a:r>
              <a:rPr lang="en-US" dirty="0" err="1"/>
              <a:t>bisnis</a:t>
            </a:r>
            <a:r>
              <a:rPr lang="en-US" dirty="0"/>
              <a:t> </a:t>
            </a:r>
            <a:r>
              <a:rPr lang="en-US" dirty="0" err="1"/>
              <a:t>terus</a:t>
            </a:r>
            <a:r>
              <a:rPr lang="en-US" dirty="0"/>
              <a:t> </a:t>
            </a:r>
            <a:r>
              <a:rPr lang="en-US" dirty="0" err="1"/>
              <a:t>mengalami</a:t>
            </a:r>
            <a:r>
              <a:rPr lang="en-US" dirty="0"/>
              <a:t> </a:t>
            </a:r>
            <a:r>
              <a:rPr lang="en-US" dirty="0" err="1"/>
              <a:t>perkembangan</a:t>
            </a:r>
            <a:r>
              <a:rPr lang="en-US" dirty="0"/>
              <a:t>, </a:t>
            </a:r>
            <a:r>
              <a:rPr lang="en-US" dirty="0" err="1"/>
              <a:t>apalagi</a:t>
            </a:r>
            <a:r>
              <a:rPr lang="en-US" dirty="0"/>
              <a:t> </a:t>
            </a:r>
            <a:r>
              <a:rPr lang="en-US" dirty="0" err="1"/>
              <a:t>setelah</a:t>
            </a:r>
            <a:r>
              <a:rPr lang="en-US" dirty="0"/>
              <a:t> </a:t>
            </a:r>
            <a:r>
              <a:rPr lang="en-US" dirty="0" err="1"/>
              <a:t>adanya</a:t>
            </a:r>
            <a:endParaRPr lang="en-US" dirty="0"/>
          </a:p>
          <a:p>
            <a:pPr algn="l"/>
            <a:r>
              <a:rPr lang="en-US" dirty="0" err="1"/>
              <a:t>pandemi</a:t>
            </a:r>
            <a:r>
              <a:rPr lang="en-US" dirty="0"/>
              <a:t> Covid-19. </a:t>
            </a:r>
            <a:r>
              <a:rPr lang="en-US" dirty="0" err="1"/>
              <a:t>Banyak</a:t>
            </a:r>
            <a:r>
              <a:rPr lang="en-US" dirty="0"/>
              <a:t> </a:t>
            </a:r>
            <a:r>
              <a:rPr lang="en-US" dirty="0" err="1"/>
              <a:t>pelaku</a:t>
            </a:r>
            <a:r>
              <a:rPr lang="en-US" dirty="0"/>
              <a:t> </a:t>
            </a:r>
            <a:r>
              <a:rPr lang="en-US" dirty="0" err="1"/>
              <a:t>bisnis</a:t>
            </a:r>
            <a:r>
              <a:rPr lang="en-US" dirty="0"/>
              <a:t>, </a:t>
            </a:r>
            <a:r>
              <a:rPr lang="en-US" dirty="0" err="1"/>
              <a:t>baik</a:t>
            </a:r>
            <a:r>
              <a:rPr lang="en-US" dirty="0"/>
              <a:t> UMKM </a:t>
            </a:r>
            <a:r>
              <a:rPr lang="en-US" dirty="0" err="1"/>
              <a:t>maupun</a:t>
            </a:r>
            <a:r>
              <a:rPr lang="en-US" dirty="0"/>
              <a:t> </a:t>
            </a:r>
            <a:r>
              <a:rPr lang="en-US" dirty="0" err="1"/>
              <a:t>perusahaan</a:t>
            </a:r>
            <a:r>
              <a:rPr lang="en-US" dirty="0"/>
              <a:t> </a:t>
            </a:r>
            <a:r>
              <a:rPr lang="en-US" dirty="0" err="1"/>
              <a:t>besar</a:t>
            </a:r>
            <a:r>
              <a:rPr lang="en-US" dirty="0"/>
              <a:t>, </a:t>
            </a:r>
            <a:r>
              <a:rPr lang="en-US" dirty="0" err="1"/>
              <a:t>mulai</a:t>
            </a:r>
            <a:endParaRPr lang="en-US" dirty="0"/>
          </a:p>
          <a:p>
            <a:pPr algn="l"/>
            <a:r>
              <a:rPr lang="en-US" dirty="0" err="1"/>
              <a:t>melakukan</a:t>
            </a:r>
            <a:r>
              <a:rPr lang="en-US" dirty="0"/>
              <a:t> </a:t>
            </a:r>
            <a:r>
              <a:rPr lang="en-US" dirty="0" err="1"/>
              <a:t>transformasi</a:t>
            </a:r>
            <a:r>
              <a:rPr lang="en-US" dirty="0"/>
              <a:t> digital </a:t>
            </a:r>
            <a:r>
              <a:rPr lang="en-US" dirty="0" err="1"/>
              <a:t>usahanya</a:t>
            </a:r>
            <a:r>
              <a:rPr lang="en-US" dirty="0"/>
              <a:t> </a:t>
            </a:r>
            <a:r>
              <a:rPr lang="en-US" dirty="0" err="1"/>
              <a:t>masing-masing</a:t>
            </a:r>
            <a:r>
              <a:rPr lang="en-US" dirty="0"/>
              <a:t> </a:t>
            </a:r>
            <a:r>
              <a:rPr lang="en-US" dirty="0" err="1"/>
              <a:t>guna</a:t>
            </a:r>
            <a:r>
              <a:rPr lang="en-US" dirty="0"/>
              <a:t> </a:t>
            </a:r>
            <a:r>
              <a:rPr lang="en-US" dirty="0" err="1"/>
              <a:t>tetap</a:t>
            </a:r>
            <a:r>
              <a:rPr lang="en-US" dirty="0"/>
              <a:t> </a:t>
            </a:r>
            <a:r>
              <a:rPr lang="en-US" dirty="0" err="1"/>
              <a:t>mempertahankan</a:t>
            </a:r>
            <a:endParaRPr lang="en-US" dirty="0"/>
          </a:p>
          <a:p>
            <a:pPr algn="l"/>
            <a:r>
              <a:rPr lang="en-US" dirty="0" err="1"/>
              <a:t>sekaligus</a:t>
            </a:r>
            <a:r>
              <a:rPr lang="en-US" dirty="0"/>
              <a:t> </a:t>
            </a:r>
            <a:r>
              <a:rPr lang="en-US" dirty="0" err="1"/>
              <a:t>meningkatkan</a:t>
            </a:r>
            <a:r>
              <a:rPr lang="en-US" dirty="0"/>
              <a:t> </a:t>
            </a:r>
            <a:r>
              <a:rPr lang="en-US" dirty="0" err="1"/>
              <a:t>pelayanan</a:t>
            </a:r>
            <a:r>
              <a:rPr lang="en-US" dirty="0"/>
              <a:t> </a:t>
            </a:r>
            <a:r>
              <a:rPr lang="en-US" dirty="0" err="1"/>
              <a:t>pada</a:t>
            </a:r>
            <a:r>
              <a:rPr lang="en-US" dirty="0"/>
              <a:t> </a:t>
            </a:r>
            <a:r>
              <a:rPr lang="en-US" dirty="0" err="1"/>
              <a:t>konsumen</a:t>
            </a:r>
            <a:r>
              <a:rPr lang="en-US" dirty="0"/>
              <a:t>. Hal </a:t>
            </a:r>
            <a:r>
              <a:rPr lang="en-US" dirty="0" err="1"/>
              <a:t>itu</a:t>
            </a:r>
            <a:r>
              <a:rPr lang="en-US" dirty="0"/>
              <a:t> </a:t>
            </a:r>
            <a:r>
              <a:rPr lang="en-US" dirty="0" err="1"/>
              <a:t>tak</a:t>
            </a:r>
            <a:r>
              <a:rPr lang="en-US" dirty="0"/>
              <a:t> </a:t>
            </a:r>
            <a:r>
              <a:rPr lang="en-US" dirty="0" err="1"/>
              <a:t>bisa</a:t>
            </a:r>
            <a:r>
              <a:rPr lang="en-US" dirty="0"/>
              <a:t> </a:t>
            </a:r>
            <a:r>
              <a:rPr lang="en-US" dirty="0" err="1"/>
              <a:t>lepas</a:t>
            </a:r>
            <a:r>
              <a:rPr lang="en-US" dirty="0"/>
              <a:t> </a:t>
            </a:r>
            <a:r>
              <a:rPr lang="en-US" dirty="0" err="1"/>
              <a:t>dari</a:t>
            </a:r>
            <a:r>
              <a:rPr lang="en-US" dirty="0"/>
              <a:t> </a:t>
            </a:r>
            <a:r>
              <a:rPr lang="en-US" dirty="0" err="1"/>
              <a:t>berbagai</a:t>
            </a:r>
            <a:endParaRPr lang="en-US" dirty="0"/>
          </a:p>
          <a:p>
            <a:pPr algn="l"/>
            <a:r>
              <a:rPr lang="en-US" dirty="0" err="1"/>
              <a:t>manfaat</a:t>
            </a:r>
            <a:r>
              <a:rPr lang="en-US" dirty="0"/>
              <a:t> yang </a:t>
            </a:r>
            <a:r>
              <a:rPr lang="en-US" dirty="0" err="1"/>
              <a:t>bisa</a:t>
            </a:r>
            <a:r>
              <a:rPr lang="en-US" dirty="0"/>
              <a:t> </a:t>
            </a:r>
            <a:r>
              <a:rPr lang="en-US" dirty="0" err="1"/>
              <a:t>didapatkan</a:t>
            </a:r>
            <a:r>
              <a:rPr lang="en-US" dirty="0"/>
              <a:t> </a:t>
            </a:r>
            <a:r>
              <a:rPr lang="en-US" dirty="0" err="1"/>
              <a:t>dari</a:t>
            </a:r>
            <a:r>
              <a:rPr lang="en-US" dirty="0"/>
              <a:t> </a:t>
            </a:r>
            <a:r>
              <a:rPr lang="en-US" dirty="0" err="1"/>
              <a:t>adanya</a:t>
            </a:r>
            <a:r>
              <a:rPr lang="en-US" dirty="0"/>
              <a:t> </a:t>
            </a:r>
            <a:r>
              <a:rPr lang="en-US" dirty="0" err="1"/>
              <a:t>digitalisasi</a:t>
            </a:r>
            <a:r>
              <a:rPr lang="en-US" dirty="0"/>
              <a:t> </a:t>
            </a:r>
            <a:r>
              <a:rPr lang="en-US" dirty="0" err="1"/>
              <a:t>bisnis</a:t>
            </a:r>
            <a:r>
              <a:rPr lang="en-US" dirty="0"/>
              <a:t>.</a:t>
            </a:r>
          </a:p>
          <a:p>
            <a:pPr algn="l"/>
            <a:r>
              <a:rPr lang="en-US" dirty="0" err="1"/>
              <a:t>Pertama</a:t>
            </a:r>
            <a:r>
              <a:rPr lang="en-US" dirty="0"/>
              <a:t>, proses </a:t>
            </a:r>
            <a:r>
              <a:rPr lang="en-US" dirty="0" err="1"/>
              <a:t>transaksi</a:t>
            </a:r>
            <a:r>
              <a:rPr lang="en-US" dirty="0"/>
              <a:t> </a:t>
            </a:r>
            <a:r>
              <a:rPr lang="en-US" dirty="0" err="1"/>
              <a:t>menjadi</a:t>
            </a:r>
            <a:r>
              <a:rPr lang="en-US" dirty="0"/>
              <a:t> </a:t>
            </a:r>
            <a:r>
              <a:rPr lang="en-US" dirty="0" err="1"/>
              <a:t>lebih</a:t>
            </a:r>
            <a:r>
              <a:rPr lang="en-US" dirty="0"/>
              <a:t> </a:t>
            </a:r>
            <a:r>
              <a:rPr lang="en-US" dirty="0" err="1"/>
              <a:t>mudah</a:t>
            </a:r>
            <a:r>
              <a:rPr lang="en-US" dirty="0"/>
              <a:t> </a:t>
            </a:r>
            <a:r>
              <a:rPr lang="en-US" dirty="0" err="1"/>
              <a:t>dan</a:t>
            </a:r>
            <a:r>
              <a:rPr lang="en-US" dirty="0"/>
              <a:t> </a:t>
            </a:r>
            <a:r>
              <a:rPr lang="en-US" dirty="0" err="1"/>
              <a:t>efisien</a:t>
            </a:r>
            <a:r>
              <a:rPr lang="en-US" dirty="0"/>
              <a:t>. </a:t>
            </a:r>
            <a:r>
              <a:rPr lang="en-US" dirty="0" err="1"/>
              <a:t>Kemudahan</a:t>
            </a:r>
            <a:r>
              <a:rPr lang="en-US" dirty="0"/>
              <a:t> </a:t>
            </a:r>
            <a:r>
              <a:rPr lang="en-US" dirty="0" err="1"/>
              <a:t>transaksi</a:t>
            </a:r>
            <a:r>
              <a:rPr lang="en-US" dirty="0"/>
              <a:t> </a:t>
            </a:r>
            <a:r>
              <a:rPr lang="en-US" dirty="0" err="1"/>
              <a:t>menjadi</a:t>
            </a:r>
            <a:endParaRPr lang="en-US" dirty="0"/>
          </a:p>
          <a:p>
            <a:pPr algn="l"/>
            <a:r>
              <a:rPr lang="en-US" dirty="0" err="1"/>
              <a:t>salah</a:t>
            </a:r>
            <a:r>
              <a:rPr lang="en-US" dirty="0"/>
              <a:t> </a:t>
            </a:r>
            <a:r>
              <a:rPr lang="en-US" dirty="0" err="1"/>
              <a:t>satu</a:t>
            </a:r>
            <a:r>
              <a:rPr lang="en-US" dirty="0"/>
              <a:t> </a:t>
            </a:r>
            <a:r>
              <a:rPr lang="en-US" dirty="0" err="1"/>
              <a:t>poin</a:t>
            </a:r>
            <a:r>
              <a:rPr lang="en-US" dirty="0"/>
              <a:t> </a:t>
            </a:r>
            <a:r>
              <a:rPr lang="en-US" dirty="0" err="1"/>
              <a:t>penjualan</a:t>
            </a:r>
            <a:r>
              <a:rPr lang="en-US" dirty="0"/>
              <a:t> </a:t>
            </a:r>
            <a:r>
              <a:rPr lang="en-US" dirty="0" err="1"/>
              <a:t>daripada</a:t>
            </a:r>
            <a:r>
              <a:rPr lang="en-US" dirty="0"/>
              <a:t> </a:t>
            </a:r>
            <a:r>
              <a:rPr lang="en-US" dirty="0" err="1"/>
              <a:t>digitalisasi</a:t>
            </a:r>
            <a:r>
              <a:rPr lang="en-US" dirty="0"/>
              <a:t> </a:t>
            </a:r>
            <a:r>
              <a:rPr lang="en-US" dirty="0" err="1"/>
              <a:t>bisnis</a:t>
            </a:r>
            <a:r>
              <a:rPr lang="en-US" dirty="0"/>
              <a:t>. </a:t>
            </a:r>
            <a:r>
              <a:rPr lang="en-US" dirty="0" err="1"/>
              <a:t>Digitalisasi</a:t>
            </a:r>
            <a:r>
              <a:rPr lang="en-US" dirty="0"/>
              <a:t> </a:t>
            </a:r>
            <a:r>
              <a:rPr lang="en-US" dirty="0" err="1"/>
              <a:t>memungkinkan</a:t>
            </a:r>
            <a:r>
              <a:rPr lang="en-US" dirty="0"/>
              <a:t> </a:t>
            </a:r>
            <a:r>
              <a:rPr lang="en-US" dirty="0" err="1"/>
              <a:t>pebisnis</a:t>
            </a:r>
            <a:endParaRPr lang="en-US" dirty="0"/>
          </a:p>
          <a:p>
            <a:pPr algn="l"/>
            <a:r>
              <a:rPr lang="en-US" dirty="0" err="1"/>
              <a:t>untuk</a:t>
            </a:r>
            <a:r>
              <a:rPr lang="en-US" dirty="0"/>
              <a:t> </a:t>
            </a:r>
            <a:r>
              <a:rPr lang="en-US" dirty="0" err="1"/>
              <a:t>menyelesaikan</a:t>
            </a:r>
            <a:r>
              <a:rPr lang="en-US" dirty="0"/>
              <a:t> </a:t>
            </a:r>
            <a:r>
              <a:rPr lang="en-US" dirty="0" err="1"/>
              <a:t>transaksi</a:t>
            </a:r>
            <a:r>
              <a:rPr lang="en-US" dirty="0"/>
              <a:t> </a:t>
            </a:r>
            <a:r>
              <a:rPr lang="en-US" dirty="0" err="1"/>
              <a:t>dengan</a:t>
            </a:r>
            <a:r>
              <a:rPr lang="en-US" dirty="0"/>
              <a:t> </a:t>
            </a:r>
            <a:r>
              <a:rPr lang="en-US" dirty="0" err="1"/>
              <a:t>konsumen</a:t>
            </a:r>
            <a:r>
              <a:rPr lang="en-US" dirty="0"/>
              <a:t> </a:t>
            </a:r>
            <a:r>
              <a:rPr lang="en-US" dirty="0" err="1"/>
              <a:t>tanpa</a:t>
            </a:r>
            <a:r>
              <a:rPr lang="en-US" dirty="0"/>
              <a:t> </a:t>
            </a:r>
            <a:r>
              <a:rPr lang="en-US" dirty="0" err="1"/>
              <a:t>harus</a:t>
            </a:r>
            <a:r>
              <a:rPr lang="en-US" dirty="0"/>
              <a:t> </a:t>
            </a:r>
            <a:r>
              <a:rPr lang="en-US" dirty="0" err="1"/>
              <a:t>berhadapan</a:t>
            </a:r>
            <a:r>
              <a:rPr lang="en-US" dirty="0"/>
              <a:t> </a:t>
            </a:r>
            <a:r>
              <a:rPr lang="en-US" dirty="0" err="1"/>
              <a:t>secara</a:t>
            </a:r>
            <a:r>
              <a:rPr lang="en-US" dirty="0"/>
              <a:t> </a:t>
            </a:r>
            <a:r>
              <a:rPr lang="en-US" dirty="0" err="1"/>
              <a:t>langsung</a:t>
            </a:r>
            <a:r>
              <a:rPr lang="en-US" dirty="0"/>
              <a:t>.</a:t>
            </a:r>
          </a:p>
          <a:p>
            <a:pPr algn="l"/>
            <a:r>
              <a:rPr lang="en-US" dirty="0" err="1"/>
              <a:t>Lebih</a:t>
            </a:r>
            <a:r>
              <a:rPr lang="en-US" dirty="0"/>
              <a:t> </a:t>
            </a:r>
            <a:r>
              <a:rPr lang="en-US" dirty="0" err="1"/>
              <a:t>lanjut</a:t>
            </a:r>
            <a:r>
              <a:rPr lang="en-US" dirty="0"/>
              <a:t>, </a:t>
            </a:r>
            <a:r>
              <a:rPr lang="en-US" dirty="0" err="1"/>
              <a:t>transaksi</a:t>
            </a:r>
            <a:r>
              <a:rPr lang="en-US" dirty="0"/>
              <a:t> </a:t>
            </a:r>
            <a:r>
              <a:rPr lang="en-US" dirty="0" err="1"/>
              <a:t>secara</a:t>
            </a:r>
            <a:r>
              <a:rPr lang="en-US" dirty="0"/>
              <a:t> digital </a:t>
            </a:r>
            <a:r>
              <a:rPr lang="en-US" dirty="0" err="1"/>
              <a:t>dapat</a:t>
            </a:r>
            <a:r>
              <a:rPr lang="en-US" dirty="0"/>
              <a:t> </a:t>
            </a:r>
            <a:r>
              <a:rPr lang="en-US" dirty="0" err="1"/>
              <a:t>membuat</a:t>
            </a:r>
            <a:r>
              <a:rPr lang="en-US" dirty="0"/>
              <a:t> </a:t>
            </a:r>
            <a:r>
              <a:rPr lang="en-US" dirty="0" err="1"/>
              <a:t>setiap</a:t>
            </a:r>
            <a:r>
              <a:rPr lang="en-US" dirty="0"/>
              <a:t> </a:t>
            </a:r>
            <a:r>
              <a:rPr lang="en-US" dirty="0" err="1"/>
              <a:t>pelayanan</a:t>
            </a:r>
            <a:r>
              <a:rPr lang="en-US" dirty="0"/>
              <a:t> </a:t>
            </a:r>
            <a:r>
              <a:rPr lang="en-US" dirty="0" err="1"/>
              <a:t>dalam</a:t>
            </a:r>
            <a:r>
              <a:rPr lang="en-US" dirty="0"/>
              <a:t> </a:t>
            </a:r>
            <a:r>
              <a:rPr lang="en-US" dirty="0" err="1"/>
              <a:t>bisnis</a:t>
            </a:r>
            <a:r>
              <a:rPr lang="en-US" dirty="0"/>
              <a:t> </a:t>
            </a:r>
            <a:r>
              <a:rPr lang="en-US" dirty="0" err="1"/>
              <a:t>menjadi</a:t>
            </a:r>
            <a:endParaRPr lang="en-US" dirty="0"/>
          </a:p>
          <a:p>
            <a:pPr algn="l"/>
            <a:r>
              <a:rPr lang="en-US" dirty="0" err="1"/>
              <a:t>lebih</a:t>
            </a:r>
            <a:r>
              <a:rPr lang="en-US" dirty="0"/>
              <a:t> </a:t>
            </a:r>
            <a:r>
              <a:rPr lang="en-US" dirty="0" err="1"/>
              <a:t>cepat</a:t>
            </a:r>
            <a:r>
              <a:rPr lang="en-US" dirty="0"/>
              <a:t> </a:t>
            </a:r>
            <a:r>
              <a:rPr lang="en-US" dirty="0" err="1"/>
              <a:t>karena</a:t>
            </a:r>
            <a:r>
              <a:rPr lang="en-US" dirty="0"/>
              <a:t> </a:t>
            </a:r>
            <a:r>
              <a:rPr lang="en-US" dirty="0" err="1"/>
              <a:t>setiap</a:t>
            </a:r>
            <a:r>
              <a:rPr lang="en-US" dirty="0"/>
              <a:t> </a:t>
            </a:r>
            <a:r>
              <a:rPr lang="en-US" dirty="0" err="1"/>
              <a:t>transaksi</a:t>
            </a:r>
            <a:r>
              <a:rPr lang="en-US" dirty="0"/>
              <a:t> </a:t>
            </a:r>
            <a:r>
              <a:rPr lang="en-US" dirty="0" err="1"/>
              <a:t>akan</a:t>
            </a:r>
            <a:r>
              <a:rPr lang="en-US" dirty="0"/>
              <a:t> </a:t>
            </a:r>
            <a:r>
              <a:rPr lang="en-US" dirty="0" err="1"/>
              <a:t>lebih</a:t>
            </a:r>
            <a:r>
              <a:rPr lang="en-US" dirty="0"/>
              <a:t> </a:t>
            </a:r>
            <a:r>
              <a:rPr lang="en-US" dirty="0" err="1"/>
              <a:t>cepat</a:t>
            </a:r>
            <a:r>
              <a:rPr lang="en-US" dirty="0"/>
              <a:t> </a:t>
            </a:r>
            <a:r>
              <a:rPr lang="en-US" dirty="0" err="1"/>
              <a:t>terproses</a:t>
            </a:r>
            <a:r>
              <a:rPr lang="en-US" dirty="0"/>
              <a: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03335" y="66676"/>
            <a:ext cx="1740665" cy="914400"/>
          </a:xfrm>
          <a:prstGeom prst="rect">
            <a:avLst/>
          </a:prstGeom>
        </p:spPr>
      </p:pic>
    </p:spTree>
    <p:extLst>
      <p:ext uri="{BB962C8B-B14F-4D97-AF65-F5344CB8AC3E}">
        <p14:creationId xmlns:p14="http://schemas.microsoft.com/office/powerpoint/2010/main" val="27617573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l"/>
            <a:r>
              <a:rPr lang="en-US" sz="3200" dirty="0" err="1"/>
              <a:t>Manfaat</a:t>
            </a:r>
            <a:r>
              <a:rPr lang="en-US" sz="3200" dirty="0"/>
              <a:t> </a:t>
            </a:r>
            <a:r>
              <a:rPr lang="en-US" sz="3200" dirty="0" err="1"/>
              <a:t>Digitalisasi</a:t>
            </a:r>
            <a:r>
              <a:rPr lang="en-US" sz="3200" dirty="0"/>
              <a:t> </a:t>
            </a:r>
            <a:r>
              <a:rPr lang="en-US" sz="3200" dirty="0" err="1"/>
              <a:t>bagi</a:t>
            </a:r>
            <a:r>
              <a:rPr lang="en-US" sz="3200" dirty="0"/>
              <a:t> </a:t>
            </a:r>
            <a:r>
              <a:rPr lang="en-US" sz="3200" dirty="0" err="1"/>
              <a:t>para</a:t>
            </a:r>
            <a:r>
              <a:rPr lang="en-US" sz="3200" dirty="0"/>
              <a:t> </a:t>
            </a:r>
            <a:r>
              <a:rPr lang="en-US" sz="3200" dirty="0" err="1"/>
              <a:t>Pebisnis</a:t>
            </a:r>
            <a:endParaRPr lang="en-US" sz="3200" dirty="0"/>
          </a:p>
        </p:txBody>
      </p:sp>
      <p:sp>
        <p:nvSpPr>
          <p:cNvPr id="2" name="Content Placeholder 1"/>
          <p:cNvSpPr>
            <a:spLocks noGrp="1"/>
          </p:cNvSpPr>
          <p:nvPr>
            <p:ph idx="1"/>
          </p:nvPr>
        </p:nvSpPr>
        <p:spPr/>
        <p:txBody>
          <a:bodyPr>
            <a:normAutofit fontScale="62500" lnSpcReduction="20000"/>
          </a:bodyPr>
          <a:lstStyle/>
          <a:p>
            <a:pPr algn="l"/>
            <a:r>
              <a:rPr lang="en-US" dirty="0" err="1"/>
              <a:t>Kedua</a:t>
            </a:r>
            <a:r>
              <a:rPr lang="en-US" dirty="0"/>
              <a:t>, </a:t>
            </a:r>
            <a:r>
              <a:rPr lang="en-US" dirty="0" err="1"/>
              <a:t>pasar</a:t>
            </a:r>
            <a:r>
              <a:rPr lang="en-US" dirty="0"/>
              <a:t> </a:t>
            </a:r>
            <a:r>
              <a:rPr lang="en-US" dirty="0" err="1"/>
              <a:t>lebih</a:t>
            </a:r>
            <a:r>
              <a:rPr lang="en-US" dirty="0"/>
              <a:t> </a:t>
            </a:r>
            <a:r>
              <a:rPr lang="en-US" dirty="0" err="1"/>
              <a:t>luas</a:t>
            </a:r>
            <a:r>
              <a:rPr lang="en-US" dirty="0"/>
              <a:t>. </a:t>
            </a:r>
            <a:r>
              <a:rPr lang="en-US" dirty="0" err="1"/>
              <a:t>Digitalisasi</a:t>
            </a:r>
            <a:r>
              <a:rPr lang="en-US" dirty="0"/>
              <a:t> </a:t>
            </a:r>
            <a:r>
              <a:rPr lang="en-US" dirty="0" err="1"/>
              <a:t>merupakan</a:t>
            </a:r>
            <a:r>
              <a:rPr lang="en-US" dirty="0"/>
              <a:t> </a:t>
            </a:r>
            <a:r>
              <a:rPr lang="en-US" dirty="0" err="1"/>
              <a:t>jalan</a:t>
            </a:r>
            <a:r>
              <a:rPr lang="en-US" dirty="0"/>
              <a:t> </a:t>
            </a:r>
            <a:r>
              <a:rPr lang="en-US" dirty="0" err="1"/>
              <a:t>untuk</a:t>
            </a:r>
            <a:r>
              <a:rPr lang="en-US" dirty="0"/>
              <a:t> </a:t>
            </a:r>
            <a:r>
              <a:rPr lang="en-US" dirty="0" err="1"/>
              <a:t>meraih</a:t>
            </a:r>
            <a:r>
              <a:rPr lang="en-US" dirty="0"/>
              <a:t> </a:t>
            </a:r>
            <a:r>
              <a:rPr lang="en-US" dirty="0" err="1"/>
              <a:t>kesuksesan</a:t>
            </a:r>
            <a:r>
              <a:rPr lang="en-US" dirty="0"/>
              <a:t> </a:t>
            </a:r>
            <a:r>
              <a:rPr lang="en-US" dirty="0" err="1"/>
              <a:t>bisnis</a:t>
            </a:r>
            <a:r>
              <a:rPr lang="en-US" dirty="0"/>
              <a:t> yang</a:t>
            </a:r>
          </a:p>
          <a:p>
            <a:pPr algn="l"/>
            <a:r>
              <a:rPr lang="en-US" dirty="0" err="1"/>
              <a:t>lebih</a:t>
            </a:r>
            <a:r>
              <a:rPr lang="en-US" dirty="0"/>
              <a:t> </a:t>
            </a:r>
            <a:r>
              <a:rPr lang="en-US" dirty="0" err="1"/>
              <a:t>besar</a:t>
            </a:r>
            <a:r>
              <a:rPr lang="en-US" dirty="0"/>
              <a:t>. Hal </a:t>
            </a:r>
            <a:r>
              <a:rPr lang="en-US" dirty="0" err="1"/>
              <a:t>ini</a:t>
            </a:r>
            <a:r>
              <a:rPr lang="en-US" dirty="0"/>
              <a:t> </a:t>
            </a:r>
            <a:r>
              <a:rPr lang="en-US" dirty="0" err="1"/>
              <a:t>tak</a:t>
            </a:r>
            <a:r>
              <a:rPr lang="en-US" dirty="0"/>
              <a:t> </a:t>
            </a:r>
            <a:r>
              <a:rPr lang="en-US" dirty="0" err="1"/>
              <a:t>lepas</a:t>
            </a:r>
            <a:r>
              <a:rPr lang="en-US" dirty="0"/>
              <a:t> </a:t>
            </a:r>
            <a:r>
              <a:rPr lang="en-US" dirty="0" err="1"/>
              <a:t>dari</a:t>
            </a:r>
            <a:r>
              <a:rPr lang="en-US" dirty="0"/>
              <a:t> </a:t>
            </a:r>
            <a:r>
              <a:rPr lang="en-US" dirty="0" err="1"/>
              <a:t>adanya</a:t>
            </a:r>
            <a:r>
              <a:rPr lang="en-US" dirty="0"/>
              <a:t> </a:t>
            </a:r>
            <a:r>
              <a:rPr lang="en-US" dirty="0" err="1"/>
              <a:t>kesempatan</a:t>
            </a:r>
            <a:r>
              <a:rPr lang="en-US" dirty="0"/>
              <a:t> </a:t>
            </a:r>
            <a:r>
              <a:rPr lang="en-US" dirty="0" err="1"/>
              <a:t>bagi</a:t>
            </a:r>
            <a:r>
              <a:rPr lang="en-US" dirty="0"/>
              <a:t> </a:t>
            </a:r>
            <a:r>
              <a:rPr lang="en-US" dirty="0" err="1"/>
              <a:t>para</a:t>
            </a:r>
            <a:r>
              <a:rPr lang="en-US" dirty="0"/>
              <a:t> </a:t>
            </a:r>
            <a:r>
              <a:rPr lang="en-US" dirty="0" err="1"/>
              <a:t>pebisnis</a:t>
            </a:r>
            <a:r>
              <a:rPr lang="en-US" dirty="0"/>
              <a:t> </a:t>
            </a:r>
            <a:r>
              <a:rPr lang="en-US" dirty="0" err="1"/>
              <a:t>untuk</a:t>
            </a:r>
            <a:r>
              <a:rPr lang="en-US" dirty="0"/>
              <a:t> </a:t>
            </a:r>
            <a:r>
              <a:rPr lang="en-US" dirty="0" err="1"/>
              <a:t>menjangkau</a:t>
            </a:r>
            <a:endParaRPr lang="en-US" dirty="0"/>
          </a:p>
          <a:p>
            <a:pPr algn="l"/>
            <a:r>
              <a:rPr lang="en-US" dirty="0" err="1"/>
              <a:t>pasar</a:t>
            </a:r>
            <a:r>
              <a:rPr lang="en-US" dirty="0"/>
              <a:t> </a:t>
            </a:r>
            <a:r>
              <a:rPr lang="en-US" dirty="0" err="1"/>
              <a:t>lebih</a:t>
            </a:r>
            <a:r>
              <a:rPr lang="en-US" dirty="0"/>
              <a:t> </a:t>
            </a:r>
            <a:r>
              <a:rPr lang="en-US" dirty="0" err="1"/>
              <a:t>luas</a:t>
            </a:r>
            <a:r>
              <a:rPr lang="en-US" dirty="0"/>
              <a:t>. </a:t>
            </a:r>
            <a:r>
              <a:rPr lang="en-US" dirty="0" err="1"/>
              <a:t>Interaksi</a:t>
            </a:r>
            <a:r>
              <a:rPr lang="en-US" dirty="0"/>
              <a:t> yang </a:t>
            </a:r>
            <a:r>
              <a:rPr lang="en-US" dirty="0" err="1"/>
              <a:t>terjalin</a:t>
            </a:r>
            <a:r>
              <a:rPr lang="en-US" dirty="0"/>
              <a:t> di </a:t>
            </a:r>
            <a:r>
              <a:rPr lang="en-US" dirty="0" err="1"/>
              <a:t>ruang</a:t>
            </a:r>
            <a:r>
              <a:rPr lang="en-US" dirty="0"/>
              <a:t> daring, </a:t>
            </a:r>
            <a:r>
              <a:rPr lang="en-US" dirty="0" err="1"/>
              <a:t>memberi</a:t>
            </a:r>
            <a:r>
              <a:rPr lang="en-US" dirty="0"/>
              <a:t> </a:t>
            </a:r>
            <a:r>
              <a:rPr lang="en-US" dirty="0" err="1"/>
              <a:t>kesempatan</a:t>
            </a:r>
            <a:r>
              <a:rPr lang="en-US" dirty="0"/>
              <a:t> </a:t>
            </a:r>
            <a:r>
              <a:rPr lang="en-US" dirty="0" err="1"/>
              <a:t>bagi</a:t>
            </a:r>
            <a:r>
              <a:rPr lang="en-US" dirty="0"/>
              <a:t> </a:t>
            </a:r>
            <a:r>
              <a:rPr lang="en-US" dirty="0" err="1"/>
              <a:t>para</a:t>
            </a:r>
            <a:endParaRPr lang="en-US" dirty="0"/>
          </a:p>
          <a:p>
            <a:pPr algn="l"/>
            <a:r>
              <a:rPr lang="en-US" dirty="0" err="1"/>
              <a:t>pebisnis</a:t>
            </a:r>
            <a:r>
              <a:rPr lang="en-US" dirty="0"/>
              <a:t> </a:t>
            </a:r>
            <a:r>
              <a:rPr lang="en-US" dirty="0" err="1"/>
              <a:t>untuk</a:t>
            </a:r>
            <a:r>
              <a:rPr lang="en-US" dirty="0"/>
              <a:t> </a:t>
            </a:r>
            <a:r>
              <a:rPr lang="en-US" dirty="0" err="1"/>
              <a:t>berinteraksi</a:t>
            </a:r>
            <a:r>
              <a:rPr lang="en-US" dirty="0"/>
              <a:t> </a:t>
            </a:r>
            <a:r>
              <a:rPr lang="en-US" dirty="0" err="1"/>
              <a:t>dengan</a:t>
            </a:r>
            <a:r>
              <a:rPr lang="en-US" dirty="0"/>
              <a:t> </a:t>
            </a:r>
            <a:r>
              <a:rPr lang="en-US" dirty="0" err="1"/>
              <a:t>konsumen</a:t>
            </a:r>
            <a:r>
              <a:rPr lang="en-US" dirty="0"/>
              <a:t> </a:t>
            </a:r>
            <a:r>
              <a:rPr lang="en-US" dirty="0" err="1"/>
              <a:t>dari</a:t>
            </a:r>
            <a:r>
              <a:rPr lang="en-US" dirty="0"/>
              <a:t> </a:t>
            </a:r>
            <a:r>
              <a:rPr lang="en-US" dirty="0" err="1"/>
              <a:t>berbagai</a:t>
            </a:r>
            <a:r>
              <a:rPr lang="en-US" dirty="0"/>
              <a:t> </a:t>
            </a:r>
            <a:r>
              <a:rPr lang="en-US" dirty="0" err="1"/>
              <a:t>tempat</a:t>
            </a:r>
            <a:r>
              <a:rPr lang="en-US" dirty="0"/>
              <a:t>, </a:t>
            </a:r>
            <a:r>
              <a:rPr lang="en-US" dirty="0" err="1"/>
              <a:t>bahkan</a:t>
            </a:r>
            <a:r>
              <a:rPr lang="en-US" dirty="0"/>
              <a:t> yang </a:t>
            </a:r>
            <a:r>
              <a:rPr lang="en-US" dirty="0" err="1"/>
              <a:t>berada</a:t>
            </a:r>
            <a:endParaRPr lang="en-US" dirty="0"/>
          </a:p>
          <a:p>
            <a:pPr algn="l"/>
            <a:r>
              <a:rPr lang="en-US" dirty="0" err="1"/>
              <a:t>ribuan</a:t>
            </a:r>
            <a:r>
              <a:rPr lang="en-US" dirty="0"/>
              <a:t> kilometer </a:t>
            </a:r>
            <a:r>
              <a:rPr lang="en-US" dirty="0" err="1"/>
              <a:t>jauhnya</a:t>
            </a:r>
            <a:r>
              <a:rPr lang="en-US" dirty="0"/>
              <a:t>.</a:t>
            </a:r>
          </a:p>
          <a:p>
            <a:pPr algn="l"/>
            <a:r>
              <a:rPr lang="en-US" dirty="0" err="1"/>
              <a:t>Ketiga</a:t>
            </a:r>
            <a:r>
              <a:rPr lang="en-US" dirty="0"/>
              <a:t>, </a:t>
            </a:r>
            <a:r>
              <a:rPr lang="en-US" dirty="0" err="1"/>
              <a:t>pekerjaan</a:t>
            </a:r>
            <a:r>
              <a:rPr lang="en-US" dirty="0"/>
              <a:t> </a:t>
            </a:r>
            <a:r>
              <a:rPr lang="en-US" dirty="0" err="1"/>
              <a:t>menjadi</a:t>
            </a:r>
            <a:r>
              <a:rPr lang="en-US" dirty="0"/>
              <a:t> </a:t>
            </a:r>
            <a:r>
              <a:rPr lang="en-US" dirty="0" err="1"/>
              <a:t>lebih</a:t>
            </a:r>
            <a:r>
              <a:rPr lang="en-US" dirty="0"/>
              <a:t> </a:t>
            </a:r>
            <a:r>
              <a:rPr lang="en-US" dirty="0" err="1"/>
              <a:t>sistematis</a:t>
            </a:r>
            <a:r>
              <a:rPr lang="en-US" dirty="0"/>
              <a:t>. </a:t>
            </a:r>
            <a:r>
              <a:rPr lang="en-US" dirty="0" err="1"/>
              <a:t>Implementasi</a:t>
            </a:r>
            <a:r>
              <a:rPr lang="en-US" dirty="0"/>
              <a:t> </a:t>
            </a:r>
            <a:r>
              <a:rPr lang="en-US" dirty="0" err="1"/>
              <a:t>dari</a:t>
            </a:r>
            <a:r>
              <a:rPr lang="en-US" dirty="0"/>
              <a:t> </a:t>
            </a:r>
            <a:r>
              <a:rPr lang="en-US" dirty="0" err="1"/>
              <a:t>digitalisasi</a:t>
            </a:r>
            <a:r>
              <a:rPr lang="en-US" dirty="0"/>
              <a:t> </a:t>
            </a:r>
            <a:r>
              <a:rPr lang="en-US" dirty="0" err="1"/>
              <a:t>memegang</a:t>
            </a:r>
            <a:r>
              <a:rPr lang="en-US" dirty="0"/>
              <a:t> </a:t>
            </a:r>
            <a:r>
              <a:rPr lang="en-US" dirty="0" err="1"/>
              <a:t>peranan</a:t>
            </a:r>
            <a:endParaRPr lang="en-US" dirty="0"/>
          </a:p>
          <a:p>
            <a:pPr algn="l"/>
            <a:r>
              <a:rPr lang="en-US" dirty="0"/>
              <a:t>yang </a:t>
            </a:r>
            <a:r>
              <a:rPr lang="en-US" dirty="0" err="1"/>
              <a:t>tak</a:t>
            </a:r>
            <a:r>
              <a:rPr lang="en-US" dirty="0"/>
              <a:t> </a:t>
            </a:r>
            <a:r>
              <a:rPr lang="en-US" dirty="0" err="1"/>
              <a:t>kalah</a:t>
            </a:r>
            <a:r>
              <a:rPr lang="en-US" dirty="0"/>
              <a:t> </a:t>
            </a:r>
            <a:r>
              <a:rPr lang="en-US" dirty="0" err="1"/>
              <a:t>penting</a:t>
            </a:r>
            <a:r>
              <a:rPr lang="en-US" dirty="0"/>
              <a:t> </a:t>
            </a:r>
            <a:r>
              <a:rPr lang="en-US" dirty="0" err="1"/>
              <a:t>dalam</a:t>
            </a:r>
            <a:r>
              <a:rPr lang="en-US" dirty="0"/>
              <a:t> </a:t>
            </a:r>
            <a:r>
              <a:rPr lang="en-US" dirty="0" err="1"/>
              <a:t>menyelesaikan</a:t>
            </a:r>
            <a:r>
              <a:rPr lang="en-US" dirty="0"/>
              <a:t> </a:t>
            </a:r>
            <a:r>
              <a:rPr lang="en-US" dirty="0" err="1"/>
              <a:t>berbagai</a:t>
            </a:r>
            <a:r>
              <a:rPr lang="en-US" dirty="0"/>
              <a:t> </a:t>
            </a:r>
            <a:r>
              <a:rPr lang="en-US" dirty="0" err="1"/>
              <a:t>pekerjaan</a:t>
            </a:r>
            <a:r>
              <a:rPr lang="en-US" dirty="0"/>
              <a:t> </a:t>
            </a:r>
            <a:r>
              <a:rPr lang="en-US" dirty="0" err="1"/>
              <a:t>dalam</a:t>
            </a:r>
            <a:r>
              <a:rPr lang="en-US" dirty="0"/>
              <a:t> </a:t>
            </a:r>
            <a:r>
              <a:rPr lang="en-US" dirty="0" err="1"/>
              <a:t>satu</a:t>
            </a:r>
            <a:r>
              <a:rPr lang="en-US" dirty="0"/>
              <a:t> </a:t>
            </a:r>
            <a:r>
              <a:rPr lang="en-US" dirty="0" err="1"/>
              <a:t>waktu</a:t>
            </a:r>
            <a:r>
              <a:rPr lang="en-US" dirty="0"/>
              <a:t> </a:t>
            </a:r>
            <a:r>
              <a:rPr lang="en-US" dirty="0" err="1"/>
              <a:t>dengan</a:t>
            </a:r>
            <a:endParaRPr lang="en-US" dirty="0"/>
          </a:p>
          <a:p>
            <a:pPr algn="l"/>
            <a:r>
              <a:rPr lang="en-US" dirty="0" err="1"/>
              <a:t>lebih</a:t>
            </a:r>
            <a:r>
              <a:rPr lang="en-US" dirty="0"/>
              <a:t> </a:t>
            </a:r>
            <a:r>
              <a:rPr lang="en-US" dirty="0" err="1"/>
              <a:t>ringkas</a:t>
            </a:r>
            <a:r>
              <a:rPr lang="en-US" dirty="0"/>
              <a:t> </a:t>
            </a:r>
            <a:r>
              <a:rPr lang="en-US" dirty="0" err="1"/>
              <a:t>dan</a:t>
            </a:r>
            <a:r>
              <a:rPr lang="en-US" dirty="0"/>
              <a:t> </a:t>
            </a:r>
            <a:r>
              <a:rPr lang="en-US" dirty="0" err="1"/>
              <a:t>cepat</a:t>
            </a:r>
            <a:r>
              <a:rPr lang="en-US" dirty="0"/>
              <a:t>. Hal </a:t>
            </a:r>
            <a:r>
              <a:rPr lang="en-US" dirty="0" err="1"/>
              <a:t>ini</a:t>
            </a:r>
            <a:r>
              <a:rPr lang="en-US" dirty="0"/>
              <a:t> </a:t>
            </a:r>
            <a:r>
              <a:rPr lang="en-US" dirty="0" err="1"/>
              <a:t>erat</a:t>
            </a:r>
            <a:r>
              <a:rPr lang="en-US" dirty="0"/>
              <a:t> </a:t>
            </a:r>
            <a:r>
              <a:rPr lang="en-US" dirty="0" err="1"/>
              <a:t>kaitannya</a:t>
            </a:r>
            <a:r>
              <a:rPr lang="en-US" dirty="0"/>
              <a:t> </a:t>
            </a:r>
            <a:r>
              <a:rPr lang="en-US" dirty="0" err="1"/>
              <a:t>dengan</a:t>
            </a:r>
            <a:r>
              <a:rPr lang="en-US" dirty="0"/>
              <a:t> </a:t>
            </a:r>
            <a:r>
              <a:rPr lang="en-US" dirty="0" err="1"/>
              <a:t>bentuk-bentuk</a:t>
            </a:r>
            <a:r>
              <a:rPr lang="en-US" dirty="0"/>
              <a:t> </a:t>
            </a:r>
            <a:r>
              <a:rPr lang="en-US" dirty="0" err="1"/>
              <a:t>pencarian</a:t>
            </a:r>
            <a:r>
              <a:rPr lang="en-US" dirty="0"/>
              <a:t> data,</a:t>
            </a:r>
          </a:p>
          <a:p>
            <a:pPr algn="l"/>
            <a:r>
              <a:rPr lang="en-US" dirty="0" err="1"/>
              <a:t>pengarsipan</a:t>
            </a:r>
            <a:r>
              <a:rPr lang="en-US" dirty="0"/>
              <a:t>, </a:t>
            </a:r>
            <a:r>
              <a:rPr lang="en-US" dirty="0" err="1"/>
              <a:t>hingga</a:t>
            </a:r>
            <a:r>
              <a:rPr lang="en-US" dirty="0"/>
              <a:t> </a:t>
            </a:r>
            <a:r>
              <a:rPr lang="en-US" dirty="0" err="1"/>
              <a:t>penyimpanan</a:t>
            </a:r>
            <a:r>
              <a:rPr lang="en-US" dirty="0"/>
              <a: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77296" y="228600"/>
            <a:ext cx="1756080" cy="922498"/>
          </a:xfrm>
          <a:prstGeom prst="rect">
            <a:avLst/>
          </a:prstGeom>
        </p:spPr>
      </p:pic>
    </p:spTree>
    <p:extLst>
      <p:ext uri="{BB962C8B-B14F-4D97-AF65-F5344CB8AC3E}">
        <p14:creationId xmlns:p14="http://schemas.microsoft.com/office/powerpoint/2010/main" val="14327991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l"/>
            <a:r>
              <a:rPr lang="en-US" sz="3200" dirty="0"/>
              <a:t>Artificial Intelligence </a:t>
            </a:r>
            <a:r>
              <a:rPr lang="en-US" sz="3200" dirty="0" err="1"/>
              <a:t>vs</a:t>
            </a:r>
            <a:r>
              <a:rPr lang="en-US" sz="3200" dirty="0"/>
              <a:t> Cara </a:t>
            </a:r>
            <a:r>
              <a:rPr lang="en-US" sz="3200" dirty="0" err="1"/>
              <a:t>Konvensional</a:t>
            </a:r>
            <a:endParaRPr lang="en-US" sz="3200" dirty="0"/>
          </a:p>
        </p:txBody>
      </p:sp>
      <p:sp>
        <p:nvSpPr>
          <p:cNvPr id="2" name="Content Placeholder 1"/>
          <p:cNvSpPr>
            <a:spLocks noGrp="1"/>
          </p:cNvSpPr>
          <p:nvPr>
            <p:ph idx="1"/>
          </p:nvPr>
        </p:nvSpPr>
        <p:spPr/>
        <p:txBody>
          <a:bodyPr>
            <a:normAutofit fontScale="47500" lnSpcReduction="20000"/>
          </a:bodyPr>
          <a:lstStyle/>
          <a:p>
            <a:pPr algn="l"/>
            <a:r>
              <a:rPr lang="en-US" dirty="0"/>
              <a:t>Artificial intelligence (AI) </a:t>
            </a:r>
            <a:r>
              <a:rPr lang="en-US" dirty="0" err="1"/>
              <a:t>atau</a:t>
            </a:r>
            <a:r>
              <a:rPr lang="en-US" dirty="0"/>
              <a:t> </a:t>
            </a:r>
            <a:r>
              <a:rPr lang="en-US" dirty="0" err="1"/>
              <a:t>kecerdasan</a:t>
            </a:r>
            <a:r>
              <a:rPr lang="en-US" dirty="0"/>
              <a:t> </a:t>
            </a:r>
            <a:r>
              <a:rPr lang="en-US" dirty="0" err="1"/>
              <a:t>buatan</a:t>
            </a:r>
            <a:r>
              <a:rPr lang="en-US" dirty="0"/>
              <a:t> </a:t>
            </a:r>
            <a:r>
              <a:rPr lang="en-US" dirty="0" err="1"/>
              <a:t>kini</a:t>
            </a:r>
            <a:r>
              <a:rPr lang="en-US" dirty="0"/>
              <a:t> </a:t>
            </a:r>
            <a:r>
              <a:rPr lang="en-US" dirty="0" err="1"/>
              <a:t>memiliki</a:t>
            </a:r>
            <a:r>
              <a:rPr lang="en-US" dirty="0"/>
              <a:t> </a:t>
            </a:r>
            <a:r>
              <a:rPr lang="en-US" dirty="0" err="1"/>
              <a:t>peranan</a:t>
            </a:r>
            <a:r>
              <a:rPr lang="en-US" dirty="0"/>
              <a:t> yang </a:t>
            </a:r>
            <a:r>
              <a:rPr lang="en-US" dirty="0" err="1"/>
              <a:t>sangat</a:t>
            </a:r>
            <a:r>
              <a:rPr lang="en-US" dirty="0"/>
              <a:t> </a:t>
            </a:r>
            <a:r>
              <a:rPr lang="en-US" dirty="0" err="1"/>
              <a:t>penting</a:t>
            </a:r>
            <a:endParaRPr lang="en-US" dirty="0"/>
          </a:p>
          <a:p>
            <a:pPr algn="l"/>
            <a:r>
              <a:rPr lang="en-US" dirty="0" err="1"/>
              <a:t>dalam</a:t>
            </a:r>
            <a:r>
              <a:rPr lang="en-US" dirty="0"/>
              <a:t> </a:t>
            </a:r>
            <a:r>
              <a:rPr lang="en-US" dirty="0" err="1"/>
              <a:t>dunia</a:t>
            </a:r>
            <a:r>
              <a:rPr lang="en-US" dirty="0"/>
              <a:t> </a:t>
            </a:r>
            <a:r>
              <a:rPr lang="en-US" dirty="0" err="1"/>
              <a:t>bisnis</a:t>
            </a:r>
            <a:r>
              <a:rPr lang="en-US" dirty="0"/>
              <a:t>. </a:t>
            </a:r>
            <a:r>
              <a:rPr lang="en-US" dirty="0" err="1"/>
              <a:t>Banyak</a:t>
            </a:r>
            <a:r>
              <a:rPr lang="en-US" dirty="0"/>
              <a:t> </a:t>
            </a:r>
            <a:r>
              <a:rPr lang="en-US" dirty="0" err="1"/>
              <a:t>perusahaan</a:t>
            </a:r>
            <a:r>
              <a:rPr lang="en-US" dirty="0"/>
              <a:t> yang </a:t>
            </a:r>
            <a:r>
              <a:rPr lang="en-US" dirty="0" err="1"/>
              <a:t>saat</a:t>
            </a:r>
            <a:r>
              <a:rPr lang="en-US" dirty="0"/>
              <a:t> </a:t>
            </a:r>
            <a:r>
              <a:rPr lang="en-US" dirty="0" err="1"/>
              <a:t>ini</a:t>
            </a:r>
            <a:r>
              <a:rPr lang="en-US" dirty="0"/>
              <a:t> </a:t>
            </a:r>
            <a:r>
              <a:rPr lang="en-US" dirty="0" err="1"/>
              <a:t>berinvestasi</a:t>
            </a:r>
            <a:r>
              <a:rPr lang="en-US" dirty="0"/>
              <a:t> </a:t>
            </a:r>
            <a:r>
              <a:rPr lang="en-US" dirty="0" err="1"/>
              <a:t>lebih</a:t>
            </a:r>
            <a:r>
              <a:rPr lang="en-US" dirty="0"/>
              <a:t> </a:t>
            </a:r>
            <a:r>
              <a:rPr lang="en-US" dirty="0" err="1"/>
              <a:t>dalam</a:t>
            </a:r>
            <a:r>
              <a:rPr lang="en-US" dirty="0"/>
              <a:t> </a:t>
            </a:r>
            <a:r>
              <a:rPr lang="en-US" dirty="0" err="1"/>
              <a:t>teknologi</a:t>
            </a:r>
            <a:r>
              <a:rPr lang="en-US" dirty="0"/>
              <a:t> AI</a:t>
            </a:r>
          </a:p>
          <a:p>
            <a:pPr algn="l"/>
            <a:r>
              <a:rPr lang="en-US" dirty="0" err="1"/>
              <a:t>untuk</a:t>
            </a:r>
            <a:r>
              <a:rPr lang="en-US" dirty="0"/>
              <a:t> </a:t>
            </a:r>
            <a:r>
              <a:rPr lang="en-US" dirty="0" err="1"/>
              <a:t>mengoptimalkan</a:t>
            </a:r>
            <a:r>
              <a:rPr lang="en-US" dirty="0"/>
              <a:t> </a:t>
            </a:r>
            <a:r>
              <a:rPr lang="en-US" dirty="0" err="1"/>
              <a:t>kinerja</a:t>
            </a:r>
            <a:r>
              <a:rPr lang="en-US" dirty="0"/>
              <a:t> </a:t>
            </a:r>
            <a:r>
              <a:rPr lang="en-US" dirty="0" err="1"/>
              <a:t>dari</a:t>
            </a:r>
            <a:r>
              <a:rPr lang="en-US" dirty="0"/>
              <a:t> </a:t>
            </a:r>
            <a:r>
              <a:rPr lang="en-US" dirty="0" err="1"/>
              <a:t>perusahaan</a:t>
            </a:r>
            <a:r>
              <a:rPr lang="en-US" dirty="0"/>
              <a:t>. </a:t>
            </a:r>
            <a:r>
              <a:rPr lang="en-US" dirty="0" err="1"/>
              <a:t>Oleh</a:t>
            </a:r>
            <a:r>
              <a:rPr lang="en-US" dirty="0"/>
              <a:t> </a:t>
            </a:r>
            <a:r>
              <a:rPr lang="en-US" dirty="0" err="1"/>
              <a:t>karenanya</a:t>
            </a:r>
            <a:r>
              <a:rPr lang="en-US" dirty="0"/>
              <a:t>, </a:t>
            </a:r>
            <a:r>
              <a:rPr lang="en-US" dirty="0" err="1"/>
              <a:t>penggunaan</a:t>
            </a:r>
            <a:r>
              <a:rPr lang="en-US" dirty="0"/>
              <a:t> </a:t>
            </a:r>
            <a:r>
              <a:rPr lang="en-US" dirty="0" err="1"/>
              <a:t>teknologi</a:t>
            </a:r>
            <a:r>
              <a:rPr lang="en-US" dirty="0"/>
              <a:t> AI</a:t>
            </a:r>
          </a:p>
          <a:p>
            <a:pPr algn="l"/>
            <a:r>
              <a:rPr lang="en-US" dirty="0" err="1"/>
              <a:t>memiliki</a:t>
            </a:r>
            <a:r>
              <a:rPr lang="en-US" dirty="0"/>
              <a:t> </a:t>
            </a:r>
            <a:r>
              <a:rPr lang="en-US" dirty="0" err="1"/>
              <a:t>banyak</a:t>
            </a:r>
            <a:r>
              <a:rPr lang="en-US" dirty="0"/>
              <a:t> </a:t>
            </a:r>
            <a:r>
              <a:rPr lang="en-US" dirty="0" err="1"/>
              <a:t>keunggulan</a:t>
            </a:r>
            <a:r>
              <a:rPr lang="en-US" dirty="0"/>
              <a:t> </a:t>
            </a:r>
            <a:r>
              <a:rPr lang="en-US" dirty="0" err="1"/>
              <a:t>dibandingkan</a:t>
            </a:r>
            <a:r>
              <a:rPr lang="en-US" dirty="0"/>
              <a:t> </a:t>
            </a:r>
            <a:r>
              <a:rPr lang="en-US" dirty="0" err="1"/>
              <a:t>dengan</a:t>
            </a:r>
            <a:r>
              <a:rPr lang="en-US" dirty="0"/>
              <a:t> </a:t>
            </a:r>
            <a:r>
              <a:rPr lang="en-US" dirty="0" err="1"/>
              <a:t>cara</a:t>
            </a:r>
            <a:r>
              <a:rPr lang="en-US" dirty="0"/>
              <a:t> </a:t>
            </a:r>
            <a:r>
              <a:rPr lang="en-US" dirty="0" err="1"/>
              <a:t>konvensional</a:t>
            </a:r>
            <a:r>
              <a:rPr lang="en-US" dirty="0"/>
              <a:t> </a:t>
            </a:r>
            <a:r>
              <a:rPr lang="en-US" dirty="0" err="1"/>
              <a:t>dalam</a:t>
            </a:r>
            <a:r>
              <a:rPr lang="en-US" dirty="0"/>
              <a:t> </a:t>
            </a:r>
            <a:r>
              <a:rPr lang="en-US" dirty="0" err="1"/>
              <a:t>berbagai</a:t>
            </a:r>
            <a:r>
              <a:rPr lang="en-US" dirty="0"/>
              <a:t> </a:t>
            </a:r>
            <a:r>
              <a:rPr lang="en-US" dirty="0" err="1"/>
              <a:t>aspek</a:t>
            </a:r>
            <a:r>
              <a:rPr lang="en-US" dirty="0"/>
              <a:t>.</a:t>
            </a:r>
          </a:p>
          <a:p>
            <a:pPr algn="l"/>
            <a:r>
              <a:rPr lang="en-US" dirty="0" err="1"/>
              <a:t>Pertama</a:t>
            </a:r>
            <a:r>
              <a:rPr lang="en-US" dirty="0"/>
              <a:t>, </a:t>
            </a:r>
            <a:r>
              <a:rPr lang="en-US" dirty="0" err="1"/>
              <a:t>efisiensi</a:t>
            </a:r>
            <a:r>
              <a:rPr lang="en-US" dirty="0"/>
              <a:t> </a:t>
            </a:r>
            <a:r>
              <a:rPr lang="en-US" dirty="0" err="1"/>
              <a:t>dan</a:t>
            </a:r>
            <a:r>
              <a:rPr lang="en-US" dirty="0"/>
              <a:t> </a:t>
            </a:r>
            <a:r>
              <a:rPr lang="en-US" dirty="0" err="1"/>
              <a:t>kecepatan</a:t>
            </a:r>
            <a:r>
              <a:rPr lang="en-US" dirty="0"/>
              <a:t>. AI </a:t>
            </a:r>
            <a:r>
              <a:rPr lang="en-US" dirty="0" err="1"/>
              <a:t>dapat</a:t>
            </a:r>
            <a:r>
              <a:rPr lang="en-US" dirty="0"/>
              <a:t> </a:t>
            </a:r>
            <a:r>
              <a:rPr lang="en-US" dirty="0" err="1"/>
              <a:t>melakukan</a:t>
            </a:r>
            <a:r>
              <a:rPr lang="en-US" dirty="0"/>
              <a:t> </a:t>
            </a:r>
            <a:r>
              <a:rPr lang="en-US" dirty="0" err="1"/>
              <a:t>tugas</a:t>
            </a:r>
            <a:r>
              <a:rPr lang="en-US" dirty="0"/>
              <a:t> </a:t>
            </a:r>
            <a:r>
              <a:rPr lang="en-US" dirty="0" err="1"/>
              <a:t>secara</a:t>
            </a:r>
            <a:r>
              <a:rPr lang="en-US" dirty="0"/>
              <a:t> </a:t>
            </a:r>
            <a:r>
              <a:rPr lang="en-US" dirty="0" err="1"/>
              <a:t>bersamaan</a:t>
            </a:r>
            <a:r>
              <a:rPr lang="en-US" dirty="0"/>
              <a:t> </a:t>
            </a:r>
            <a:r>
              <a:rPr lang="en-US" dirty="0" err="1"/>
              <a:t>dan</a:t>
            </a:r>
            <a:r>
              <a:rPr lang="en-US" dirty="0"/>
              <a:t> </a:t>
            </a:r>
            <a:r>
              <a:rPr lang="en-US" dirty="0" err="1"/>
              <a:t>dengan</a:t>
            </a:r>
            <a:endParaRPr lang="en-US" dirty="0"/>
          </a:p>
          <a:p>
            <a:pPr algn="l"/>
            <a:r>
              <a:rPr lang="en-US" dirty="0" err="1"/>
              <a:t>kecepatan</a:t>
            </a:r>
            <a:r>
              <a:rPr lang="en-US" dirty="0"/>
              <a:t> yang </a:t>
            </a:r>
            <a:r>
              <a:rPr lang="en-US" dirty="0" err="1"/>
              <a:t>jauh</a:t>
            </a:r>
            <a:r>
              <a:rPr lang="en-US" dirty="0"/>
              <a:t> </a:t>
            </a:r>
            <a:r>
              <a:rPr lang="en-US" dirty="0" err="1"/>
              <a:t>lebih</a:t>
            </a:r>
            <a:r>
              <a:rPr lang="en-US" dirty="0"/>
              <a:t> </a:t>
            </a:r>
            <a:r>
              <a:rPr lang="en-US" dirty="0" err="1"/>
              <a:t>tinggi</a:t>
            </a:r>
            <a:r>
              <a:rPr lang="en-US" dirty="0"/>
              <a:t> </a:t>
            </a:r>
            <a:r>
              <a:rPr lang="en-US" dirty="0" err="1"/>
              <a:t>daripada</a:t>
            </a:r>
            <a:r>
              <a:rPr lang="en-US" dirty="0"/>
              <a:t> </a:t>
            </a:r>
            <a:r>
              <a:rPr lang="en-US" dirty="0" err="1"/>
              <a:t>manusia</a:t>
            </a:r>
            <a:r>
              <a:rPr lang="en-US" dirty="0"/>
              <a:t> </a:t>
            </a:r>
            <a:r>
              <a:rPr lang="en-US" dirty="0" err="1"/>
              <a:t>sehingga</a:t>
            </a:r>
            <a:r>
              <a:rPr lang="en-US" dirty="0"/>
              <a:t> </a:t>
            </a:r>
            <a:r>
              <a:rPr lang="en-US" dirty="0" err="1"/>
              <a:t>dapat</a:t>
            </a:r>
            <a:r>
              <a:rPr lang="en-US" dirty="0"/>
              <a:t> </a:t>
            </a:r>
            <a:r>
              <a:rPr lang="en-US" dirty="0" err="1"/>
              <a:t>menghemat</a:t>
            </a:r>
            <a:r>
              <a:rPr lang="en-US" dirty="0"/>
              <a:t> </a:t>
            </a:r>
            <a:r>
              <a:rPr lang="en-US" dirty="0" err="1"/>
              <a:t>waktu</a:t>
            </a:r>
            <a:r>
              <a:rPr lang="en-US" dirty="0"/>
              <a:t> </a:t>
            </a:r>
            <a:r>
              <a:rPr lang="en-US" dirty="0" err="1"/>
              <a:t>dan</a:t>
            </a:r>
            <a:endParaRPr lang="en-US" dirty="0"/>
          </a:p>
          <a:p>
            <a:pPr algn="l"/>
            <a:r>
              <a:rPr lang="en-US" dirty="0" err="1"/>
              <a:t>biaya</a:t>
            </a:r>
            <a:r>
              <a:rPr lang="en-US" dirty="0"/>
              <a:t> </a:t>
            </a:r>
            <a:r>
              <a:rPr lang="en-US" dirty="0" err="1"/>
              <a:t>operasional</a:t>
            </a:r>
            <a:r>
              <a:rPr lang="en-US" dirty="0"/>
              <a:t> </a:t>
            </a:r>
            <a:r>
              <a:rPr lang="en-US" dirty="0" err="1"/>
              <a:t>perusahaan</a:t>
            </a:r>
            <a:r>
              <a:rPr lang="en-US" dirty="0"/>
              <a:t>. </a:t>
            </a:r>
            <a:r>
              <a:rPr lang="en-US" dirty="0" err="1"/>
              <a:t>Keberadaan</a:t>
            </a:r>
            <a:r>
              <a:rPr lang="en-US" dirty="0"/>
              <a:t> AI </a:t>
            </a:r>
            <a:r>
              <a:rPr lang="en-US" dirty="0" err="1"/>
              <a:t>dapat</a:t>
            </a:r>
            <a:r>
              <a:rPr lang="en-US" dirty="0"/>
              <a:t> </a:t>
            </a:r>
            <a:r>
              <a:rPr lang="en-US" dirty="0" err="1"/>
              <a:t>membantu</a:t>
            </a:r>
            <a:r>
              <a:rPr lang="en-US" dirty="0"/>
              <a:t> </a:t>
            </a:r>
            <a:r>
              <a:rPr lang="en-US" dirty="0" err="1"/>
              <a:t>perusahaan</a:t>
            </a:r>
            <a:r>
              <a:rPr lang="en-US" dirty="0"/>
              <a:t> </a:t>
            </a:r>
            <a:r>
              <a:rPr lang="en-US" dirty="0" err="1"/>
              <a:t>dalam</a:t>
            </a:r>
            <a:endParaRPr lang="en-US" dirty="0"/>
          </a:p>
          <a:p>
            <a:pPr algn="l"/>
            <a:r>
              <a:rPr lang="en-US" dirty="0" err="1"/>
              <a:t>mengotomatisasi</a:t>
            </a:r>
            <a:r>
              <a:rPr lang="en-US" dirty="0"/>
              <a:t> </a:t>
            </a:r>
            <a:r>
              <a:rPr lang="en-US" dirty="0" err="1"/>
              <a:t>tugas-tugas</a:t>
            </a:r>
            <a:r>
              <a:rPr lang="en-US" dirty="0"/>
              <a:t> yang </a:t>
            </a:r>
            <a:r>
              <a:rPr lang="en-US" dirty="0" err="1"/>
              <a:t>sifatnya</a:t>
            </a:r>
            <a:r>
              <a:rPr lang="en-US" dirty="0"/>
              <a:t> </a:t>
            </a:r>
            <a:r>
              <a:rPr lang="en-US" dirty="0" err="1"/>
              <a:t>repetisi</a:t>
            </a:r>
            <a:r>
              <a:rPr lang="en-US" dirty="0"/>
              <a:t>, </a:t>
            </a:r>
            <a:r>
              <a:rPr lang="en-US" dirty="0" err="1"/>
              <a:t>seperti</a:t>
            </a:r>
            <a:r>
              <a:rPr lang="en-US" dirty="0"/>
              <a:t> </a:t>
            </a:r>
            <a:r>
              <a:rPr lang="en-US" dirty="0" err="1"/>
              <a:t>pengisian</a:t>
            </a:r>
            <a:r>
              <a:rPr lang="en-US" dirty="0"/>
              <a:t> data, </a:t>
            </a:r>
            <a:r>
              <a:rPr lang="en-US" dirty="0" err="1"/>
              <a:t>pengolahan</a:t>
            </a:r>
            <a:endParaRPr lang="en-US" dirty="0"/>
          </a:p>
          <a:p>
            <a:pPr algn="l"/>
            <a:r>
              <a:rPr lang="en-US" dirty="0" err="1"/>
              <a:t>informasi</a:t>
            </a:r>
            <a:r>
              <a:rPr lang="en-US" dirty="0"/>
              <a:t>, </a:t>
            </a:r>
            <a:r>
              <a:rPr lang="en-US" dirty="0" err="1"/>
              <a:t>dan</a:t>
            </a:r>
            <a:r>
              <a:rPr lang="en-US" dirty="0"/>
              <a:t> </a:t>
            </a:r>
            <a:r>
              <a:rPr lang="en-US" dirty="0" err="1"/>
              <a:t>pemrosesan</a:t>
            </a:r>
            <a:r>
              <a:rPr lang="en-US" dirty="0"/>
              <a:t> </a:t>
            </a:r>
            <a:r>
              <a:rPr lang="en-US" dirty="0" err="1"/>
              <a:t>transaksi</a:t>
            </a:r>
            <a:r>
              <a:rPr lang="en-US" dirty="0"/>
              <a:t>, yang </a:t>
            </a:r>
            <a:r>
              <a:rPr lang="en-US" dirty="0" err="1"/>
              <a:t>dapat</a:t>
            </a:r>
            <a:r>
              <a:rPr lang="en-US" dirty="0"/>
              <a:t> </a:t>
            </a:r>
            <a:r>
              <a:rPr lang="en-US" dirty="0" err="1"/>
              <a:t>meningkatkan</a:t>
            </a:r>
            <a:r>
              <a:rPr lang="en-US" dirty="0"/>
              <a:t> </a:t>
            </a:r>
            <a:r>
              <a:rPr lang="en-US" dirty="0" err="1"/>
              <a:t>efisiensi</a:t>
            </a:r>
            <a:r>
              <a:rPr lang="en-US" dirty="0"/>
              <a:t> </a:t>
            </a:r>
            <a:r>
              <a:rPr lang="en-US" dirty="0" err="1"/>
              <a:t>dan</a:t>
            </a:r>
            <a:r>
              <a:rPr lang="en-US" dirty="0"/>
              <a:t> </a:t>
            </a:r>
            <a:r>
              <a:rPr lang="en-US" dirty="0" err="1"/>
              <a:t>mengurangi</a:t>
            </a:r>
            <a:endParaRPr lang="en-US" dirty="0"/>
          </a:p>
          <a:p>
            <a:pPr algn="l"/>
            <a:r>
              <a:rPr lang="en-US" dirty="0" err="1"/>
              <a:t>adanya</a:t>
            </a:r>
            <a:r>
              <a:rPr lang="en-US" dirty="0"/>
              <a:t> </a:t>
            </a:r>
            <a:r>
              <a:rPr lang="en-US" dirty="0" err="1"/>
              <a:t>kesalahan</a:t>
            </a:r>
            <a:r>
              <a:rPr lang="en-US" dirty="0"/>
              <a:t> yang </a:t>
            </a:r>
            <a:r>
              <a:rPr lang="en-US" dirty="0" err="1"/>
              <a:t>dilakukan</a:t>
            </a:r>
            <a:r>
              <a:rPr lang="en-US" dirty="0"/>
              <a:t> </a:t>
            </a:r>
            <a:r>
              <a:rPr lang="en-US" dirty="0" err="1"/>
              <a:t>oleh</a:t>
            </a:r>
            <a:r>
              <a:rPr lang="en-US" dirty="0"/>
              <a:t> </a:t>
            </a:r>
            <a:r>
              <a:rPr lang="en-US" dirty="0" err="1"/>
              <a:t>manusia</a:t>
            </a:r>
            <a:r>
              <a:rPr lang="en-US" dirty="0"/>
              <a: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3450" y="0"/>
            <a:ext cx="1313617" cy="690064"/>
          </a:xfrm>
          <a:prstGeom prst="rect">
            <a:avLst/>
          </a:prstGeom>
        </p:spPr>
      </p:pic>
    </p:spTree>
    <p:extLst>
      <p:ext uri="{BB962C8B-B14F-4D97-AF65-F5344CB8AC3E}">
        <p14:creationId xmlns:p14="http://schemas.microsoft.com/office/powerpoint/2010/main" val="224603846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179</TotalTime>
  <Words>2277</Words>
  <Application>Microsoft Office PowerPoint</Application>
  <PresentationFormat>On-screen Show (4:3)</PresentationFormat>
  <Paragraphs>157</Paragraphs>
  <Slides>21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Calibri</vt:lpstr>
      <vt:lpstr>Office Theme</vt:lpstr>
      <vt:lpstr>Digitalisasi Bisnis dan Artificial Intelligence di Indonesia</vt:lpstr>
      <vt:lpstr>NARASUMBER</vt:lpstr>
      <vt:lpstr>Dunia bisnis mempunyai sifat yang sangat dinamis. Oleh karena itu, perlu adanya adaptasi atas setiap perubahan yang terjadi untuk meraih kesuksesan dalam sebuah bisnis. Di era modern seperti saat ini, digitalisasi merupakan salah satu perubahan yang harus mulai diterapkan supaya bisnis yang sedang dijalankan tidak akan tertinggal oleh para kompetitor.  Selain itu, digitalisasi bisnis saat ini erat kaitannya dengan pemanfaatan Artificial Intelligence (AI) yang digadang-gadang mampu memberikan banyak keunggulan baru. Kemampuan AI untuk memproses data besar dengan cepat dan akurat menjadi salah satu kelebihan yang dapat mengubah cara bisnis bekerja di berbagai sektor industri.</vt:lpstr>
      <vt:lpstr>Sehubungan dengan hal ini, Agustiar Zanzawi, S.E., M.M. yang merupakan seorang digitalpreneur didapuk sebagai salah satu pembicara dalam rangkaian acara Notion Career Series yang diselenggarakan oleh Program Studi (Prodi) Sastra Inggris Fakultas Sastra, Budaya, dan Komunikasi (FSBK) Universitas Ahmad Dahlan (UAD) pada Selasa, 6 Juni 2023. Mengangkat tema “Seminar Pengembangan Karier Kewirausahaan dan Pariwisata”, Agustiar menyampaikan materi terkait pentingnya sadar digital dengan memanfaatkan digitalisasi dan AI untuk meraup penghasilan tambahan.</vt:lpstr>
      <vt:lpstr>Kurangnya Digitalisasi Bisnis di Indonesia</vt:lpstr>
      <vt:lpstr>Pasalnya, kebanyakan bisnis UMKM saat ini dijalankan oleh satu orang yang biasanya berusia lebih tua. Pelaku bisnis ini cenderung skeptis terhadap kehadiran teknologi sehingga cukup lambat dalam mengadopsi kehadiran layanan digital. Beberapa bisnis memang mampu beradaptasi, tetapi tak jarang pula yang berakhir gulung tikar.  Maka dari itu, kesadaran akan digitalisasi bisnis perlu terus menerus dikaji oleh para pebisnis guna menciptakan metode yang efektif dalam mempertahankan pelanggan.</vt:lpstr>
      <vt:lpstr>Manfaat Digitalisasi bagi para Pebisnis</vt:lpstr>
      <vt:lpstr>Manfaat Digitalisasi bagi para Pebisnis</vt:lpstr>
      <vt:lpstr>Artificial Intelligence vs Cara Konvensional</vt:lpstr>
      <vt:lpstr>Artificial Intelligence vs Cara Konvensional</vt:lpstr>
      <vt:lpstr>Indonesia, Negara Paling Optimistis akan Manfaat Teknologi AI</vt:lpstr>
      <vt:lpstr>Indonesia, Negara Paling Optimistis akan  Manfaat Teknologi AI</vt:lpstr>
      <vt:lpstr>Tantangan dalam Pengembangan Teknologi Artificial Intelligence di Indonesia Computer Science</vt:lpstr>
      <vt:lpstr>Pengembangan Teknologi Artificial Intelligence di Indonesia</vt:lpstr>
      <vt:lpstr>Pengembangan Teknologi Artificial Intelligence di Indonesia</vt:lpstr>
      <vt:lpstr>Kecerdasan buatan di Indonesia: Situasi saat ini dan peluangnya</vt:lpstr>
      <vt:lpstr>Kecerdasan buatan di Indonesia: Situasi saat ini dan peluangnya</vt:lpstr>
      <vt:lpstr>Kecerdasan buatan di Indonesia: Situasi saat ini dan peluangnya</vt:lpstr>
      <vt:lpstr>Kecerdasan buatan di Indonesia: Situasi saat ini dan peluangnya</vt:lpstr>
      <vt:lpstr>Kecerdasan buatan di Indonesia: Situasi saat ini dan peluangnya</vt:lpstr>
      <vt:lpstr>tERimakasih</vt:lpstr>
    </vt:vector>
  </TitlesOfParts>
  <Company>PT Medco E&amp;P Indonesia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labproghh</dc:creator>
  <cp:lastModifiedBy>LENOVO</cp:lastModifiedBy>
  <cp:revision>10</cp:revision>
  <dcterms:created xsi:type="dcterms:W3CDTF">2023-10-28T09:49:45Z</dcterms:created>
  <dcterms:modified xsi:type="dcterms:W3CDTF">2023-11-01T04:40:08Z</dcterms:modified>
</cp:coreProperties>
</file>